
<file path=[Content_Types].xml><?xml version="1.0" encoding="utf-8"?>
<Types xmlns="http://schemas.openxmlformats.org/package/2006/content-types">
  <Default Extension="png" ContentType="image/png"/>
  <Default Extension="jpeg" ContentType="image/jpeg"/>
  <Default Extension="rels" ContentType="application/vnd.openxmlformats-package.relationships+xml"/>
  <Default Extension="xml" ContentType="application/xml"/>
  <Default Extension="jpg" ContentType="image/jpeg"/>
  <Override PartName="/ppt/presentation.xml" ContentType="application/vnd.openxmlformats-officedocument.presentationml.presentation.main+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notesMasters/notesMaster1.xml" ContentType="application/vnd.openxmlformats-officedocument.presentationml.notesMaster+xml"/>
  <Override PartName="/ppt/commentAuthors.xml" ContentType="application/vnd.openxmlformats-officedocument.presentationml.commentAuthors+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slideLayouts/slideLayout12.xml" ContentType="application/vnd.openxmlformats-officedocument.presentationml.slideLayout+xml"/>
  <Override PartName="/ppt/slideLayouts/slideLayout13.xml" ContentType="application/vnd.openxmlformats-officedocument.presentationml.slideLayout+xml"/>
  <Override PartName="/ppt/slideLayouts/slideLayout14.xml" ContentType="application/vnd.openxmlformats-officedocument.presentationml.slideLayout+xml"/>
  <Override PartName="/ppt/slideLayouts/slideLayout15.xml" ContentType="application/vnd.openxmlformats-officedocument.presentationml.slideLayout+xml"/>
  <Override PartName="/ppt/theme/theme2.xml" ContentType="application/vnd.openxmlformats-officedocument.theme+xml"/>
  <Override PartName="/ppt/notesSlides/notesSlide1.xml" ContentType="application/vnd.openxmlformats-officedocument.presentationml.notesSlide+xml"/>
  <Override PartName="/ppt/notesSlides/notesSlide2.xml" ContentType="application/vnd.openxmlformats-officedocument.presentationml.notesSlide+xml"/>
  <Override PartName="/ppt/notesSlides/notesSlide3.xml" ContentType="application/vnd.openxmlformats-officedocument.presentationml.notesSlide+xml"/>
  <Override PartName="/ppt/notesSlides/notesSlide4.xml" ContentType="application/vnd.openxmlformats-officedocument.presentationml.notesSlide+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Relationship Id="rId3" Type="http://schemas.openxmlformats.org/officeDocument/2006/relationships/extended-properties" Target="docProps/app.xml"/><Relationship Id="rId2" Type="http://schemas.openxmlformats.org/package/2006/relationships/metadata/core-properties" Target="docProps/core.xml"/><Relationship Id="rId1" Type="http://schemas.openxmlformats.org/officeDocument/2006/relationships/officeDocument" Target="ppt/presentation.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p:sldMasterIdLst>
    <p:sldMasterId id="2147483648" r:id="rId1"/>
  </p:sldMasterIdLst>
  <p:notesMasterIdLst>
    <p:notesMasterId r:id="rId6"/>
  </p:notesMasterIdLst>
  <p:sldIdLst>
    <p:sldId id="293" r:id="rId2"/>
    <p:sldId id="421" r:id="rId3"/>
    <p:sldId id="399" r:id="rId4"/>
    <p:sldId id="419" r:id="rId5"/>
  </p:sldIdLst>
  <p:sldSz cx="12192000" cy="6858000"/>
  <p:notesSz cx="6797675" cy="9859963"/>
  <p:defaultTextStyle>
    <a:defPPr>
      <a:defRPr lang="lv-LV"/>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extLst>
    <p:ext uri="{521415D9-36F7-43E2-AB2F-B90AF26B5E84}">
      <p14:sectionLst xmlns:p14="http://schemas.microsoft.com/office/powerpoint/2010/main">
        <p14:section name="Default Section" id="{34D1ACFA-C75E-4689-B639-6ABF214D488A}">
          <p14:sldIdLst>
            <p14:sldId id="293"/>
            <p14:sldId id="421"/>
            <p14:sldId id="399"/>
            <p14:sldId id="419"/>
          </p14:sldIdLst>
        </p14:section>
        <p14:section name="Default Section" id="{6DAAC62C-6096-43EB-8C4B-7A52B7CB97DA}">
          <p14:sldIdLst/>
        </p14:section>
      </p14:sectionLst>
    </p:ext>
    <p:ext uri="{EFAFB233-063F-42B5-8137-9DF3F51BA10A}">
      <p15:sldGuideLst xmlns:p15="http://schemas.microsoft.com/office/powerpoint/2012/main"/>
    </p:ext>
  </p:extLst>
</p:presentation>
</file>

<file path=ppt/commentAuthors.xml><?xml version="1.0" encoding="utf-8"?>
<p:cmAuthorLst xmlns:a="http://schemas.openxmlformats.org/drawingml/2006/main" xmlns:r="http://schemas.openxmlformats.org/officeDocument/2006/relationships" xmlns:p="http://schemas.openxmlformats.org/presentationml/2006/main">
  <p:cmAuthor id="1" name="Ilona Ķepiņa" initials="IĶ" lastIdx="1" clrIdx="0">
    <p:extLst>
      <p:ext uri="{19B8F6BF-5375-455C-9EA6-DF929625EA0E}">
        <p15:presenceInfo xmlns:p15="http://schemas.microsoft.com/office/powerpoint/2012/main" userId="S::Ilona.Kepina@vid.gov.lv::3e916fed-01ef-40c8-9fd3-f2e16e3e2965" providerId="AD"/>
      </p:ext>
    </p:extLst>
  </p:cmAuthor>
</p:cmAuthorLst>
</file>

<file path=ppt/presProps.xml><?xml version="1.0" encoding="utf-8"?>
<p:presentationPr xmlns:a="http://schemas.openxmlformats.org/drawingml/2006/main" xmlns:r="http://schemas.openxmlformats.org/officeDocument/2006/relationships" xmlns:p="http://schemas.openxmlformats.org/presentationml/2006/main">
  <p:showPr showNarration="1">
    <p:present/>
    <p:sldAll/>
    <p:penClr>
      <a:prstClr val="red"/>
    </p:penClr>
    <p:extLst>
      <p:ext uri="{EC167BDD-8182-4AB7-AECC-EB403E3ABB37}">
        <p14:laserClr xmlns:p14="http://schemas.microsoft.com/office/powerpoint/2010/main">
          <a:srgbClr val="FF0000"/>
        </p14:laserClr>
      </p:ext>
      <p:ext uri="{2FDB2607-1784-4EEB-B798-7EB5836EED8A}">
        <p14:showMediaCtrls xmlns:p14="http://schemas.microsoft.com/office/powerpoint/2010/main" val="1"/>
      </p:ext>
    </p:extLst>
  </p:showPr>
  <p:clrMru>
    <a:srgbClr val="000000"/>
    <a:srgbClr val="003366"/>
    <a:srgbClr val="517CAF"/>
    <a:srgbClr val="4990F9"/>
    <a:srgbClr val="FF5050"/>
    <a:srgbClr val="FFFF75"/>
    <a:srgbClr val="353535"/>
    <a:srgbClr val="FFFF66"/>
    <a:srgbClr val="012269"/>
  </p:clrMru>
  <p:extLst>
    <p:ext uri="{E76CE94A-603C-4142-B9EB-6D1370010A27}">
      <p14:discardImageEditData xmlns:p14="http://schemas.microsoft.com/office/powerpoint/2010/main" val="0"/>
    </p:ext>
    <p:ext uri="{D31A062A-798A-4329-ABDD-BBA856620510}">
      <p14:defaultImageDpi xmlns:p14="http://schemas.microsoft.com/office/powerpoint/2010/main" val="32767"/>
    </p:ext>
    <p:ext uri="{FD5EFAAD-0ECE-453E-9831-46B23BE46B34}">
      <p15:chartTrackingRefBased xmlns:p15="http://schemas.microsoft.com/office/powerpoint/2012/main" val="1"/>
    </p:ext>
  </p:extLst>
</p:presentationPr>
</file>

<file path=ppt/tableStyles.xml><?xml version="1.0" encoding="utf-8"?>
<a:tblStyleLst xmlns:a="http://schemas.openxmlformats.org/drawingml/2006/main" def="{5C22544A-7EE6-4342-B048-85BDC9FD1C3A}">
  <a:tblStyle styleId="{5C22544A-7EE6-4342-B048-85BDC9FD1C3A}" styleName="Medium Style 2 - Accent 1">
    <a:wholeTbl>
      <a:tcTxStyle>
        <a:fontRef idx="minor">
          <a:prstClr val="black"/>
        </a:fontRef>
        <a:schemeClr val="dk1"/>
      </a:tcTxStyle>
      <a:tcStyle>
        <a:tcBdr>
          <a:left>
            <a:ln w="12700" cmpd="sng">
              <a:solidFill>
                <a:schemeClr val="lt1"/>
              </a:solidFill>
            </a:ln>
          </a:left>
          <a:right>
            <a:ln w="12700" cmpd="sng">
              <a:solidFill>
                <a:schemeClr val="lt1"/>
              </a:solidFill>
            </a:ln>
          </a:right>
          <a:top>
            <a:ln w="12700" cmpd="sng">
              <a:solidFill>
                <a:schemeClr val="lt1"/>
              </a:solidFill>
            </a:ln>
          </a:top>
          <a:bottom>
            <a:ln w="12700" cmpd="sng">
              <a:solidFill>
                <a:schemeClr val="lt1"/>
              </a:solidFill>
            </a:ln>
          </a:bottom>
          <a:insideH>
            <a:ln w="12700" cmpd="sng">
              <a:solidFill>
                <a:schemeClr val="lt1"/>
              </a:solidFill>
            </a:ln>
          </a:insideH>
          <a:insideV>
            <a:ln w="12700" cmpd="sng">
              <a:solidFill>
                <a:schemeClr val="lt1"/>
              </a:solidFill>
            </a:ln>
          </a:insideV>
        </a:tcBdr>
        <a:fill>
          <a:solidFill>
            <a:schemeClr val="accent1">
              <a:tint val="20000"/>
            </a:schemeClr>
          </a:solidFill>
        </a:fill>
      </a:tcStyle>
    </a:wholeTbl>
    <a:band1H>
      <a:tcStyle>
        <a:tcBdr/>
        <a:fill>
          <a:solidFill>
            <a:schemeClr val="accent1">
              <a:tint val="40000"/>
            </a:schemeClr>
          </a:solidFill>
        </a:fill>
      </a:tcStyle>
    </a:band1H>
    <a:band2H>
      <a:tcStyle>
        <a:tcBdr/>
      </a:tcStyle>
    </a:band2H>
    <a:band1V>
      <a:tcStyle>
        <a:tcBdr/>
        <a:fill>
          <a:solidFill>
            <a:schemeClr val="accent1">
              <a:tint val="40000"/>
            </a:schemeClr>
          </a:solidFill>
        </a:fill>
      </a:tcStyle>
    </a:band1V>
    <a:band2V>
      <a:tcStyle>
        <a:tcBdr/>
      </a:tcStyle>
    </a:band2V>
    <a:lastCol>
      <a:tcTxStyle b="on">
        <a:fontRef idx="minor">
          <a:prstClr val="black"/>
        </a:fontRef>
        <a:schemeClr val="lt1"/>
      </a:tcTxStyle>
      <a:tcStyle>
        <a:tcBdr/>
        <a:fill>
          <a:solidFill>
            <a:schemeClr val="accent1"/>
          </a:solidFill>
        </a:fill>
      </a:tcStyle>
    </a:lastCol>
    <a:firstCol>
      <a:tcTxStyle b="on">
        <a:fontRef idx="minor">
          <a:prstClr val="black"/>
        </a:fontRef>
        <a:schemeClr val="lt1"/>
      </a:tcTxStyle>
      <a:tcStyle>
        <a:tcBdr/>
        <a:fill>
          <a:solidFill>
            <a:schemeClr val="accent1"/>
          </a:solidFill>
        </a:fill>
      </a:tcStyle>
    </a:firstCol>
    <a:lastRow>
      <a:tcTxStyle b="on">
        <a:fontRef idx="minor">
          <a:prstClr val="black"/>
        </a:fontRef>
        <a:schemeClr val="lt1"/>
      </a:tcTxStyle>
      <a:tcStyle>
        <a:tcBdr>
          <a:top>
            <a:ln w="38100" cmpd="sng">
              <a:solidFill>
                <a:schemeClr val="lt1"/>
              </a:solidFill>
            </a:ln>
          </a:top>
        </a:tcBdr>
        <a:fill>
          <a:solidFill>
            <a:schemeClr val="accent1"/>
          </a:solidFill>
        </a:fill>
      </a:tcStyle>
    </a:lastRow>
    <a:firstRow>
      <a:tcTxStyle b="on">
        <a:fontRef idx="minor">
          <a:prstClr val="black"/>
        </a:fontRef>
        <a:schemeClr val="lt1"/>
      </a:tcTxStyle>
      <a:tcStyle>
        <a:tcBdr>
          <a:bottom>
            <a:ln w="38100" cmpd="sng">
              <a:solidFill>
                <a:schemeClr val="lt1"/>
              </a:solidFill>
            </a:ln>
          </a:bottom>
        </a:tcBdr>
        <a:fill>
          <a:solidFill>
            <a:schemeClr val="accent1"/>
          </a:solidFill>
        </a:fill>
      </a:tcStyle>
    </a:firstRow>
  </a:tblStyle>
</a:tblStyleLst>
</file>

<file path=ppt/viewProps.xml><?xml version="1.0" encoding="utf-8"?>
<p:viewPr xmlns:a="http://schemas.openxmlformats.org/drawingml/2006/main" xmlns:r="http://schemas.openxmlformats.org/officeDocument/2006/relationships" xmlns:p="http://schemas.openxmlformats.org/presentationml/2006/main" lastView="sldThumbnailView">
  <p:normalViewPr>
    <p:restoredLeft sz="14978" autoAdjust="0"/>
    <p:restoredTop sz="70877" autoAdjust="0"/>
  </p:normalViewPr>
  <p:slideViewPr>
    <p:cSldViewPr snapToGrid="0">
      <p:cViewPr varScale="1">
        <p:scale>
          <a:sx n="92" d="100"/>
          <a:sy n="92" d="100"/>
        </p:scale>
        <p:origin x="1314" y="96"/>
      </p:cViewPr>
      <p:guideLst/>
    </p:cSldViewPr>
  </p:slideViewPr>
  <p:notesTextViewPr>
    <p:cViewPr>
      <p:scale>
        <a:sx n="1" d="1"/>
        <a:sy n="1" d="1"/>
      </p:scale>
      <p:origin x="0" y="0"/>
    </p:cViewPr>
  </p:notesTextViewPr>
  <p:gridSpacing cx="72008" cy="72008"/>
</p:viewPr>
</file>

<file path=ppt/_rels/presentation.xml.rels><?xml version="1.0" encoding="UTF-8" standalone="yes"?>
<Relationships xmlns="http://schemas.openxmlformats.org/package/2006/relationships"><Relationship Id="rId8" Type="http://schemas.openxmlformats.org/officeDocument/2006/relationships/presProps" Target="presProps.xml"/><Relationship Id="rId3" Type="http://schemas.openxmlformats.org/officeDocument/2006/relationships/slide" Target="slides/slide2.xml"/><Relationship Id="rId7" Type="http://schemas.openxmlformats.org/officeDocument/2006/relationships/commentAuthors" Target="commentAuthors.xml"/><Relationship Id="rId2" Type="http://schemas.openxmlformats.org/officeDocument/2006/relationships/slide" Target="slides/slide1.xml"/><Relationship Id="rId1" Type="http://schemas.openxmlformats.org/officeDocument/2006/relationships/slideMaster" Target="slideMasters/slideMaster1.xml"/><Relationship Id="rId6" Type="http://schemas.openxmlformats.org/officeDocument/2006/relationships/notesMaster" Target="notesMasters/notesMaster1.xml"/><Relationship Id="rId11" Type="http://schemas.openxmlformats.org/officeDocument/2006/relationships/tableStyles" Target="tableStyles.xml"/><Relationship Id="rId5" Type="http://schemas.openxmlformats.org/officeDocument/2006/relationships/slide" Target="slides/slide4.xml"/><Relationship Id="rId10" Type="http://schemas.openxmlformats.org/officeDocument/2006/relationships/theme" Target="theme/theme1.xml"/><Relationship Id="rId4" Type="http://schemas.openxmlformats.org/officeDocument/2006/relationships/slide" Target="slides/slide3.xml"/><Relationship Id="rId9" Type="http://schemas.openxmlformats.org/officeDocument/2006/relationships/viewProps" Target="viewProps.xml"/></Relationships>
</file>

<file path=ppt/notesMasters/_rels/notesMaster1.xml.rels><?xml version="1.0" encoding="UTF-8" standalone="yes"?>
<Relationships xmlns="http://schemas.openxmlformats.org/package/2006/relationships"><Relationship Id="rId1" Type="http://schemas.openxmlformats.org/officeDocument/2006/relationships/theme" Target="../theme/theme2.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Header Placeholder 1"/>
          <p:cNvSpPr>
            <a:spLocks noGrp="1"/>
          </p:cNvSpPr>
          <p:nvPr>
            <p:ph type="hdr" sz="quarter"/>
          </p:nvPr>
        </p:nvSpPr>
        <p:spPr>
          <a:xfrm>
            <a:off x="0" y="1"/>
            <a:ext cx="2945659" cy="494711"/>
          </a:xfrm>
          <a:prstGeom prst="rect">
            <a:avLst/>
          </a:prstGeom>
        </p:spPr>
        <p:txBody>
          <a:bodyPr vert="horz" lIns="90727" tIns="45363" rIns="90727" bIns="45363" rtlCol="0"/>
          <a:lstStyle>
            <a:lvl1pPr algn="l">
              <a:defRPr sz="1200"/>
            </a:lvl1pPr>
          </a:lstStyle>
          <a:p>
            <a:endParaRPr lang="lv-LV"/>
          </a:p>
        </p:txBody>
      </p:sp>
      <p:sp>
        <p:nvSpPr>
          <p:cNvPr id="3" name="Date Placeholder 2"/>
          <p:cNvSpPr>
            <a:spLocks noGrp="1"/>
          </p:cNvSpPr>
          <p:nvPr>
            <p:ph type="dt" idx="1"/>
          </p:nvPr>
        </p:nvSpPr>
        <p:spPr>
          <a:xfrm>
            <a:off x="3850444" y="1"/>
            <a:ext cx="2945659" cy="494711"/>
          </a:xfrm>
          <a:prstGeom prst="rect">
            <a:avLst/>
          </a:prstGeom>
        </p:spPr>
        <p:txBody>
          <a:bodyPr vert="horz" lIns="90727" tIns="45363" rIns="90727" bIns="45363" rtlCol="0"/>
          <a:lstStyle>
            <a:lvl1pPr algn="r">
              <a:defRPr sz="1200"/>
            </a:lvl1pPr>
          </a:lstStyle>
          <a:p>
            <a:fld id="{721C2397-DDBD-4D55-9CB7-5FAB464C695B}" type="datetimeFigureOut">
              <a:rPr lang="lv-LV" smtClean="0"/>
              <a:t>17.03.2022</a:t>
            </a:fld>
            <a:endParaRPr lang="lv-LV"/>
          </a:p>
        </p:txBody>
      </p:sp>
      <p:sp>
        <p:nvSpPr>
          <p:cNvPr id="4" name="Slide Image Placeholder 3"/>
          <p:cNvSpPr>
            <a:spLocks noGrp="1" noRot="1" noChangeAspect="1"/>
          </p:cNvSpPr>
          <p:nvPr>
            <p:ph type="sldImg" idx="2"/>
          </p:nvPr>
        </p:nvSpPr>
        <p:spPr>
          <a:xfrm>
            <a:off x="441325" y="1233488"/>
            <a:ext cx="5915025" cy="3327400"/>
          </a:xfrm>
          <a:prstGeom prst="rect">
            <a:avLst/>
          </a:prstGeom>
          <a:noFill/>
          <a:ln w="12700">
            <a:solidFill>
              <a:prstClr val="black"/>
            </a:solidFill>
          </a:ln>
        </p:spPr>
        <p:txBody>
          <a:bodyPr vert="horz" lIns="90727" tIns="45363" rIns="90727" bIns="45363" rtlCol="0" anchor="ctr"/>
          <a:lstStyle/>
          <a:p>
            <a:endParaRPr lang="lv-LV"/>
          </a:p>
        </p:txBody>
      </p:sp>
      <p:sp>
        <p:nvSpPr>
          <p:cNvPr id="5" name="Notes Placeholder 4"/>
          <p:cNvSpPr>
            <a:spLocks noGrp="1"/>
          </p:cNvSpPr>
          <p:nvPr>
            <p:ph type="body" sz="quarter" idx="3"/>
          </p:nvPr>
        </p:nvSpPr>
        <p:spPr>
          <a:xfrm>
            <a:off x="679768" y="4745108"/>
            <a:ext cx="5438140" cy="3882361"/>
          </a:xfrm>
          <a:prstGeom prst="rect">
            <a:avLst/>
          </a:prstGeom>
        </p:spPr>
        <p:txBody>
          <a:bodyPr vert="horz" lIns="90727" tIns="45363" rIns="90727" bIns="45363" rtlCol="0"/>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endParaRPr lang="lv-LV"/>
          </a:p>
        </p:txBody>
      </p:sp>
      <p:sp>
        <p:nvSpPr>
          <p:cNvPr id="6" name="Footer Placeholder 5"/>
          <p:cNvSpPr>
            <a:spLocks noGrp="1"/>
          </p:cNvSpPr>
          <p:nvPr>
            <p:ph type="ftr" sz="quarter" idx="4"/>
          </p:nvPr>
        </p:nvSpPr>
        <p:spPr>
          <a:xfrm>
            <a:off x="0" y="9365255"/>
            <a:ext cx="2945659" cy="494710"/>
          </a:xfrm>
          <a:prstGeom prst="rect">
            <a:avLst/>
          </a:prstGeom>
        </p:spPr>
        <p:txBody>
          <a:bodyPr vert="horz" lIns="90727" tIns="45363" rIns="90727" bIns="45363" rtlCol="0" anchor="b"/>
          <a:lstStyle>
            <a:lvl1pPr algn="l">
              <a:defRPr sz="1200"/>
            </a:lvl1pPr>
          </a:lstStyle>
          <a:p>
            <a:endParaRPr lang="lv-LV"/>
          </a:p>
        </p:txBody>
      </p:sp>
      <p:sp>
        <p:nvSpPr>
          <p:cNvPr id="7" name="Slide Number Placeholder 6"/>
          <p:cNvSpPr>
            <a:spLocks noGrp="1"/>
          </p:cNvSpPr>
          <p:nvPr>
            <p:ph type="sldNum" sz="quarter" idx="5"/>
          </p:nvPr>
        </p:nvSpPr>
        <p:spPr>
          <a:xfrm>
            <a:off x="3850444" y="9365255"/>
            <a:ext cx="2945659" cy="494710"/>
          </a:xfrm>
          <a:prstGeom prst="rect">
            <a:avLst/>
          </a:prstGeom>
        </p:spPr>
        <p:txBody>
          <a:bodyPr vert="horz" lIns="90727" tIns="45363" rIns="90727" bIns="45363" rtlCol="0" anchor="b"/>
          <a:lstStyle>
            <a:lvl1pPr algn="r">
              <a:defRPr sz="1200"/>
            </a:lvl1pPr>
          </a:lstStyle>
          <a:p>
            <a:fld id="{2A6EA7CB-6419-486A-BD94-E7082E3CDA1E}" type="slidenum">
              <a:rPr lang="lv-LV" smtClean="0"/>
              <a:t>‹#›</a:t>
            </a:fld>
            <a:endParaRPr lang="lv-LV"/>
          </a:p>
        </p:txBody>
      </p:sp>
    </p:spTree>
    <p:extLst>
      <p:ext uri="{BB962C8B-B14F-4D97-AF65-F5344CB8AC3E}">
        <p14:creationId xmlns:p14="http://schemas.microsoft.com/office/powerpoint/2010/main" val="1498938069"/>
      </p:ext>
    </p:extLst>
  </p:cSld>
  <p:clrMap bg1="lt1" tx1="dk1" bg2="lt2" tx2="dk2" accent1="accent1" accent2="accent2" accent3="accent3" accent4="accent4" accent5="accent5" accent6="accent6" hlink="hlink" folHlink="folHlink"/>
  <p:notesStyle>
    <a:lvl1pPr marL="0" algn="l" defTabSz="914400" rtl="0" eaLnBrk="1" latinLnBrk="0" hangingPunct="1">
      <a:defRPr sz="1200" kern="1200">
        <a:solidFill>
          <a:schemeClr val="tx1"/>
        </a:solidFill>
        <a:latin typeface="+mn-lt"/>
        <a:ea typeface="+mn-ea"/>
        <a:cs typeface="+mn-cs"/>
      </a:defRPr>
    </a:lvl1pPr>
    <a:lvl2pPr marL="457200" algn="l" defTabSz="914400" rtl="0" eaLnBrk="1" latinLnBrk="0" hangingPunct="1">
      <a:defRPr sz="1200" kern="1200">
        <a:solidFill>
          <a:schemeClr val="tx1"/>
        </a:solidFill>
        <a:latin typeface="+mn-lt"/>
        <a:ea typeface="+mn-ea"/>
        <a:cs typeface="+mn-cs"/>
      </a:defRPr>
    </a:lvl2pPr>
    <a:lvl3pPr marL="914400" algn="l" defTabSz="914400" rtl="0" eaLnBrk="1" latinLnBrk="0" hangingPunct="1">
      <a:defRPr sz="1200" kern="1200">
        <a:solidFill>
          <a:schemeClr val="tx1"/>
        </a:solidFill>
        <a:latin typeface="+mn-lt"/>
        <a:ea typeface="+mn-ea"/>
        <a:cs typeface="+mn-cs"/>
      </a:defRPr>
    </a:lvl3pPr>
    <a:lvl4pPr marL="1371600" algn="l" defTabSz="914400" rtl="0" eaLnBrk="1" latinLnBrk="0" hangingPunct="1">
      <a:defRPr sz="1200" kern="1200">
        <a:solidFill>
          <a:schemeClr val="tx1"/>
        </a:solidFill>
        <a:latin typeface="+mn-lt"/>
        <a:ea typeface="+mn-ea"/>
        <a:cs typeface="+mn-cs"/>
      </a:defRPr>
    </a:lvl4pPr>
    <a:lvl5pPr marL="1828800" algn="l" defTabSz="914400" rtl="0" eaLnBrk="1" latinLnBrk="0" hangingPunct="1">
      <a:defRPr sz="1200" kern="1200">
        <a:solidFill>
          <a:schemeClr val="tx1"/>
        </a:solidFill>
        <a:latin typeface="+mn-lt"/>
        <a:ea typeface="+mn-ea"/>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Relationship Id="rId2" Type="http://schemas.openxmlformats.org/officeDocument/2006/relationships/slide" Target="../slides/slide1.xml"/><Relationship Id="rId1" Type="http://schemas.openxmlformats.org/officeDocument/2006/relationships/notesMaster" Target="../notesMasters/notesMaster1.xml"/></Relationships>
</file>

<file path=ppt/notesSlides/_rels/notesSlide2.xml.rels><?xml version="1.0" encoding="UTF-8" standalone="yes"?>
<Relationships xmlns="http://schemas.openxmlformats.org/package/2006/relationships"><Relationship Id="rId2" Type="http://schemas.openxmlformats.org/officeDocument/2006/relationships/slide" Target="../slides/slide2.xml"/><Relationship Id="rId1" Type="http://schemas.openxmlformats.org/officeDocument/2006/relationships/notesMaster" Target="../notesMasters/notesMaster1.xml"/></Relationships>
</file>

<file path=ppt/notesSlides/_rels/notesSlide3.xml.rels><?xml version="1.0" encoding="UTF-8" standalone="yes"?>
<Relationships xmlns="http://schemas.openxmlformats.org/package/2006/relationships"><Relationship Id="rId2" Type="http://schemas.openxmlformats.org/officeDocument/2006/relationships/slide" Target="../slides/slide3.xml"/><Relationship Id="rId1" Type="http://schemas.openxmlformats.org/officeDocument/2006/relationships/notesMaster" Target="../notesMasters/notesMaster1.xml"/></Relationships>
</file>

<file path=ppt/notesSlides/_rels/notesSlide4.xml.rels><?xml version="1.0" encoding="UTF-8" standalone="yes"?>
<Relationships xmlns="http://schemas.openxmlformats.org/package/2006/relationships"><Relationship Id="rId2" Type="http://schemas.openxmlformats.org/officeDocument/2006/relationships/slide" Target="../slides/slide4.xml"/><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lv-LV" dirty="0"/>
          </a:p>
        </p:txBody>
      </p:sp>
      <p:sp>
        <p:nvSpPr>
          <p:cNvPr id="4" name="Slide Number Placeholder 3"/>
          <p:cNvSpPr>
            <a:spLocks noGrp="1"/>
          </p:cNvSpPr>
          <p:nvPr>
            <p:ph type="sldNum" sz="quarter" idx="5"/>
          </p:nvPr>
        </p:nvSpPr>
        <p:spPr/>
        <p:txBody>
          <a:bodyPr/>
          <a:lstStyle/>
          <a:p>
            <a:fld id="{2A6EA7CB-6419-486A-BD94-E7082E3CDA1E}" type="slidenum">
              <a:rPr lang="lv-LV" smtClean="0"/>
              <a:t>1</a:t>
            </a:fld>
            <a:endParaRPr lang="lv-LV"/>
          </a:p>
        </p:txBody>
      </p:sp>
    </p:spTree>
    <p:extLst>
      <p:ext uri="{BB962C8B-B14F-4D97-AF65-F5344CB8AC3E}">
        <p14:creationId xmlns:p14="http://schemas.microsoft.com/office/powerpoint/2010/main" val="2836507186"/>
      </p:ext>
    </p:extLst>
  </p:cSld>
  <p:clrMapOvr>
    <a:masterClrMapping/>
  </p:clrMapOvr>
</p:notes>
</file>

<file path=ppt/notesSlides/notesSlide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lv-LV" dirty="0"/>
          </a:p>
        </p:txBody>
      </p:sp>
      <p:sp>
        <p:nvSpPr>
          <p:cNvPr id="4" name="Slide Number Placeholder 3"/>
          <p:cNvSpPr>
            <a:spLocks noGrp="1"/>
          </p:cNvSpPr>
          <p:nvPr>
            <p:ph type="sldNum" sz="quarter" idx="5"/>
          </p:nvPr>
        </p:nvSpPr>
        <p:spPr/>
        <p:txBody>
          <a:bodyPr/>
          <a:lstStyle/>
          <a:p>
            <a:fld id="{2A6EA7CB-6419-486A-BD94-E7082E3CDA1E}" type="slidenum">
              <a:rPr lang="lv-LV" smtClean="0"/>
              <a:t>2</a:t>
            </a:fld>
            <a:endParaRPr lang="lv-LV"/>
          </a:p>
        </p:txBody>
      </p:sp>
    </p:spTree>
    <p:extLst>
      <p:ext uri="{BB962C8B-B14F-4D97-AF65-F5344CB8AC3E}">
        <p14:creationId xmlns:p14="http://schemas.microsoft.com/office/powerpoint/2010/main" val="1354235904"/>
      </p:ext>
    </p:extLst>
  </p:cSld>
  <p:clrMapOvr>
    <a:masterClrMapping/>
  </p:clrMapOvr>
</p:notes>
</file>

<file path=ppt/notesSlides/notesSlide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lv-LV" dirty="0"/>
              <a:t>Īsais apkopojums Krievijas sankcionētajām precēm (ar jaunāko informāciju)</a:t>
            </a:r>
          </a:p>
        </p:txBody>
      </p:sp>
      <p:sp>
        <p:nvSpPr>
          <p:cNvPr id="4" name="Slide Number Placeholder 3"/>
          <p:cNvSpPr>
            <a:spLocks noGrp="1"/>
          </p:cNvSpPr>
          <p:nvPr>
            <p:ph type="sldNum" sz="quarter" idx="5"/>
          </p:nvPr>
        </p:nvSpPr>
        <p:spPr/>
        <p:txBody>
          <a:bodyPr/>
          <a:lstStyle/>
          <a:p>
            <a:fld id="{2A6EA7CB-6419-486A-BD94-E7082E3CDA1E}" type="slidenum">
              <a:rPr lang="lv-LV" smtClean="0"/>
              <a:t>3</a:t>
            </a:fld>
            <a:endParaRPr lang="lv-LV"/>
          </a:p>
        </p:txBody>
      </p:sp>
    </p:spTree>
    <p:extLst>
      <p:ext uri="{BB962C8B-B14F-4D97-AF65-F5344CB8AC3E}">
        <p14:creationId xmlns:p14="http://schemas.microsoft.com/office/powerpoint/2010/main" val="1446996987"/>
      </p:ext>
    </p:extLst>
  </p:cSld>
  <p:clrMapOvr>
    <a:masterClrMapping/>
  </p:clrMapOvr>
</p:notes>
</file>

<file path=ppt/notesSlides/notesSlide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lv-LV" dirty="0"/>
              <a:t>Īsais apkopojums Baltkrievijas sankcionētajām precēm (ar jaunāko informāciju)</a:t>
            </a:r>
          </a:p>
          <a:p>
            <a:endParaRPr lang="lv-LV" dirty="0"/>
          </a:p>
        </p:txBody>
      </p:sp>
      <p:sp>
        <p:nvSpPr>
          <p:cNvPr id="4" name="Slide Number Placeholder 3"/>
          <p:cNvSpPr>
            <a:spLocks noGrp="1"/>
          </p:cNvSpPr>
          <p:nvPr>
            <p:ph type="sldNum" sz="quarter" idx="10"/>
          </p:nvPr>
        </p:nvSpPr>
        <p:spPr/>
        <p:txBody>
          <a:bodyPr/>
          <a:lstStyle/>
          <a:p>
            <a:fld id="{2A6EA7CB-6419-486A-BD94-E7082E3CDA1E}" type="slidenum">
              <a:rPr lang="lv-LV" smtClean="0"/>
              <a:t>4</a:t>
            </a:fld>
            <a:endParaRPr lang="lv-LV"/>
          </a:p>
        </p:txBody>
      </p:sp>
    </p:spTree>
    <p:extLst>
      <p:ext uri="{BB962C8B-B14F-4D97-AF65-F5344CB8AC3E}">
        <p14:creationId xmlns:p14="http://schemas.microsoft.com/office/powerpoint/2010/main" val="3083003339"/>
      </p:ext>
    </p:extLst>
  </p:cSld>
  <p:clrMapOvr>
    <a:masterClrMapping/>
  </p:clrMapOvr>
</p:notes>
</file>

<file path=ppt/slideLayouts/_rels/slideLayout1.xml.rels><?xml version="1.0" encoding="UTF-8" standalone="yes"?>
<Relationships xmlns="http://schemas.openxmlformats.org/package/2006/relationships"><Relationship Id="rId2" Type="http://schemas.openxmlformats.org/officeDocument/2006/relationships/image" Target="../media/image1.png"/><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3" Type="http://schemas.openxmlformats.org/officeDocument/2006/relationships/image" Target="../media/image1.png"/><Relationship Id="rId2" Type="http://schemas.openxmlformats.org/officeDocument/2006/relationships/image" Target="../media/image2.jpg"/><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3" Type="http://schemas.openxmlformats.org/officeDocument/2006/relationships/image" Target="../media/image1.png"/><Relationship Id="rId2" Type="http://schemas.openxmlformats.org/officeDocument/2006/relationships/image" Target="../media/image2.jpg"/><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2" Type="http://schemas.openxmlformats.org/officeDocument/2006/relationships/image" Target="../media/image1.png"/><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2" Type="http://schemas.openxmlformats.org/officeDocument/2006/relationships/image" Target="../media/image1.png"/><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2" Type="http://schemas.openxmlformats.org/officeDocument/2006/relationships/image" Target="../media/image1.png"/><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2" Type="http://schemas.openxmlformats.org/officeDocument/2006/relationships/image" Target="../media/image1.png"/><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2" Type="http://schemas.openxmlformats.org/officeDocument/2006/relationships/image" Target="../media/image1.png"/><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2" Type="http://schemas.openxmlformats.org/officeDocument/2006/relationships/image" Target="../media/image1.png"/><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2" Type="http://schemas.openxmlformats.org/officeDocument/2006/relationships/image" Target="../media/image1.png"/><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2" Type="http://schemas.openxmlformats.org/officeDocument/2006/relationships/image" Target="../media/image1.png"/><Relationship Id="rId1" Type="http://schemas.openxmlformats.org/officeDocument/2006/relationships/slideMaster" Target="../slideMasters/slideMaster1.xml"/></Relationships>
</file>

<file path=ppt/slideLayouts/_rels/slideLayout1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5.xml.rels><?xml version="1.0" encoding="UTF-8" standalone="yes"?>
<Relationships xmlns="http://schemas.openxmlformats.org/package/2006/relationships"><Relationship Id="rId2" Type="http://schemas.openxmlformats.org/officeDocument/2006/relationships/image" Target="../media/image3.jpeg"/><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1DA6CC8C-EC47-49BE-B8E2-F30171272C03}"/>
              </a:ext>
            </a:extLst>
          </p:cNvPr>
          <p:cNvSpPr>
            <a:spLocks noGrp="1"/>
          </p:cNvSpPr>
          <p:nvPr>
            <p:ph type="title"/>
          </p:nvPr>
        </p:nvSpPr>
        <p:spPr>
          <a:xfrm>
            <a:off x="838200" y="365125"/>
            <a:ext cx="10515600" cy="1325563"/>
          </a:xfrm>
        </p:spPr>
        <p:txBody>
          <a:bodyPr/>
          <a:lstStyle/>
          <a:p>
            <a:r>
              <a:rPr lang="en-US" dirty="0"/>
              <a:t>Click to edit Master title style</a:t>
            </a:r>
            <a:endParaRPr lang="lv-LV" dirty="0"/>
          </a:p>
        </p:txBody>
      </p:sp>
      <p:sp>
        <p:nvSpPr>
          <p:cNvPr id="3" name="Content Placeholder 2">
            <a:extLst>
              <a:ext uri="{FF2B5EF4-FFF2-40B4-BE49-F238E27FC236}">
                <a16:creationId xmlns:a16="http://schemas.microsoft.com/office/drawing/2014/main" id="{8378D1F9-F595-4057-B8BC-3F95CC3E97F4}"/>
              </a:ext>
            </a:extLst>
          </p:cNvPr>
          <p:cNvSpPr>
            <a:spLocks noGrp="1"/>
          </p:cNvSpPr>
          <p:nvPr>
            <p:ph idx="1"/>
          </p:nvPr>
        </p:nvSpPr>
        <p:spPr>
          <a:xfrm>
            <a:off x="838200" y="1825625"/>
            <a:ext cx="10515600" cy="4351338"/>
          </a:xfrm>
        </p:spPr>
        <p:txBody>
          <a:bodyPr>
            <a:noAutofit/>
          </a:bodyPr>
          <a:lstStyle>
            <a:lvl1pPr>
              <a:defRPr sz="2400">
                <a:solidFill>
                  <a:srgbClr val="000000"/>
                </a:solidFill>
              </a:defRPr>
            </a:lvl1pPr>
            <a:lvl2pPr>
              <a:defRPr sz="2000">
                <a:solidFill>
                  <a:srgbClr val="000000"/>
                </a:solidFill>
              </a:defRPr>
            </a:lvl2pPr>
            <a:lvl3pPr>
              <a:defRPr sz="1800">
                <a:solidFill>
                  <a:srgbClr val="000000"/>
                </a:solidFill>
              </a:defRPr>
            </a:lvl3pPr>
            <a:lvl4pPr>
              <a:defRPr sz="1600">
                <a:solidFill>
                  <a:srgbClr val="000000"/>
                </a:solidFill>
              </a:defRPr>
            </a:lvl4pPr>
            <a:lvl5pPr>
              <a:defRPr sz="1600">
                <a:solidFill>
                  <a:srgbClr val="000000"/>
                </a:solidFill>
              </a:defRPr>
            </a:lvl5pPr>
          </a:lstStyle>
          <a:p>
            <a:pPr lvl="0"/>
            <a:r>
              <a:rPr lang="en-US" dirty="0"/>
              <a:t>Edit Master text styles</a:t>
            </a:r>
          </a:p>
          <a:p>
            <a:pPr lvl="1"/>
            <a:r>
              <a:rPr lang="en-US" dirty="0"/>
              <a:t>Second level</a:t>
            </a:r>
          </a:p>
          <a:p>
            <a:pPr lvl="2"/>
            <a:r>
              <a:rPr lang="en-US" dirty="0"/>
              <a:t>Third level</a:t>
            </a:r>
          </a:p>
          <a:p>
            <a:pPr lvl="3"/>
            <a:r>
              <a:rPr lang="en-US" dirty="0"/>
              <a:t>Fourth level</a:t>
            </a:r>
          </a:p>
          <a:p>
            <a:pPr lvl="4"/>
            <a:r>
              <a:rPr lang="en-US" dirty="0"/>
              <a:t>Fifth level</a:t>
            </a:r>
            <a:endParaRPr lang="lv-LV" dirty="0"/>
          </a:p>
        </p:txBody>
      </p:sp>
      <p:sp>
        <p:nvSpPr>
          <p:cNvPr id="6" name="Slide Number Placeholder 5">
            <a:extLst>
              <a:ext uri="{FF2B5EF4-FFF2-40B4-BE49-F238E27FC236}">
                <a16:creationId xmlns:a16="http://schemas.microsoft.com/office/drawing/2014/main" id="{81905D80-564E-43CF-A4A4-C6B9BD730327}"/>
              </a:ext>
            </a:extLst>
          </p:cNvPr>
          <p:cNvSpPr>
            <a:spLocks noGrp="1"/>
          </p:cNvSpPr>
          <p:nvPr>
            <p:ph type="sldNum" sz="quarter" idx="12"/>
          </p:nvPr>
        </p:nvSpPr>
        <p:spPr/>
        <p:txBody>
          <a:bodyPr/>
          <a:lstStyle/>
          <a:p>
            <a:fld id="{7509A935-DFD3-462C-ABE8-08048DC21CC9}" type="slidenum">
              <a:rPr lang="lv-LV" smtClean="0"/>
              <a:t>‹#›</a:t>
            </a:fld>
            <a:endParaRPr lang="lv-LV"/>
          </a:p>
        </p:txBody>
      </p:sp>
      <p:pic>
        <p:nvPicPr>
          <p:cNvPr id="8" name="Picture 7">
            <a:extLst>
              <a:ext uri="{FF2B5EF4-FFF2-40B4-BE49-F238E27FC236}">
                <a16:creationId xmlns:a16="http://schemas.microsoft.com/office/drawing/2014/main" id="{53D32BE6-2135-4521-A546-2A8A8047C33A}"/>
              </a:ext>
            </a:extLst>
          </p:cNvPr>
          <p:cNvPicPr>
            <a:picLocks noChangeAspect="1"/>
          </p:cNvPicPr>
          <p:nvPr userDrawn="1"/>
        </p:nvPicPr>
        <p:blipFill>
          <a:blip r:embed="rId2">
            <a:extLst>
              <a:ext uri="{28A0092B-C50C-407E-A947-70E740481C1C}">
                <a14:useLocalDpi xmlns:a14="http://schemas.microsoft.com/office/drawing/2010/main" val="0"/>
              </a:ext>
            </a:extLst>
          </a:blip>
          <a:stretch>
            <a:fillRect/>
          </a:stretch>
        </p:blipFill>
        <p:spPr>
          <a:xfrm>
            <a:off x="10222925" y="0"/>
            <a:ext cx="1895989" cy="1895989"/>
          </a:xfrm>
          <a:prstGeom prst="rect">
            <a:avLst/>
          </a:prstGeom>
        </p:spPr>
      </p:pic>
    </p:spTree>
    <p:extLst>
      <p:ext uri="{BB962C8B-B14F-4D97-AF65-F5344CB8AC3E}">
        <p14:creationId xmlns:p14="http://schemas.microsoft.com/office/powerpoint/2010/main" val="239061604"/>
      </p:ext>
    </p:extLst>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preserve="1" userDrawn="1">
  <p:cSld name="Title Slide">
    <p:bg>
      <p:bgPr>
        <a:blipFill dpi="0" rotWithShape="1">
          <a:blip r:embed="rId2">
            <a:alphaModFix amt="76000"/>
            <a:duotone>
              <a:schemeClr val="accent5">
                <a:shade val="45000"/>
                <a:satMod val="135000"/>
              </a:schemeClr>
              <a:prstClr val="white"/>
            </a:duotone>
          </a:blip>
          <a:srcRect/>
          <a:stretch>
            <a:fillRect/>
          </a:stretch>
        </a:blipFill>
        <a:effectLst/>
      </p:bgPr>
    </p:bg>
    <p:spTree>
      <p:nvGrpSpPr>
        <p:cNvPr id="1" name=""/>
        <p:cNvGrpSpPr/>
        <p:nvPr/>
      </p:nvGrpSpPr>
      <p:grpSpPr>
        <a:xfrm>
          <a:off x="0" y="0"/>
          <a:ext cx="0" cy="0"/>
          <a:chOff x="0" y="0"/>
          <a:chExt cx="0" cy="0"/>
        </a:xfrm>
      </p:grpSpPr>
      <p:sp>
        <p:nvSpPr>
          <p:cNvPr id="7" name="Rectangle 6">
            <a:extLst>
              <a:ext uri="{FF2B5EF4-FFF2-40B4-BE49-F238E27FC236}">
                <a16:creationId xmlns:a16="http://schemas.microsoft.com/office/drawing/2014/main" id="{8A2AC163-1592-4550-A534-0D78A8C15D53}"/>
              </a:ext>
            </a:extLst>
          </p:cNvPr>
          <p:cNvSpPr/>
          <p:nvPr userDrawn="1"/>
        </p:nvSpPr>
        <p:spPr>
          <a:xfrm>
            <a:off x="838200" y="-1"/>
            <a:ext cx="4572000" cy="5972176"/>
          </a:xfrm>
          <a:prstGeom prst="rect">
            <a:avLst/>
          </a:prstGeom>
          <a:solidFill>
            <a:schemeClr val="bg1">
              <a:alpha val="9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lv-LV"/>
          </a:p>
        </p:txBody>
      </p:sp>
      <p:sp>
        <p:nvSpPr>
          <p:cNvPr id="8" name="Rectangle 7">
            <a:extLst>
              <a:ext uri="{FF2B5EF4-FFF2-40B4-BE49-F238E27FC236}">
                <a16:creationId xmlns:a16="http://schemas.microsoft.com/office/drawing/2014/main" id="{7AF62AEC-1197-4808-8061-8E0129FA2567}"/>
              </a:ext>
            </a:extLst>
          </p:cNvPr>
          <p:cNvSpPr/>
          <p:nvPr userDrawn="1"/>
        </p:nvSpPr>
        <p:spPr>
          <a:xfrm>
            <a:off x="838200" y="5730240"/>
            <a:ext cx="4572000" cy="334010"/>
          </a:xfrm>
          <a:prstGeom prst="rect">
            <a:avLst/>
          </a:prstGeom>
          <a:solidFill>
            <a:srgbClr val="003366"/>
          </a:solid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lv-LV"/>
          </a:p>
        </p:txBody>
      </p:sp>
      <p:sp>
        <p:nvSpPr>
          <p:cNvPr id="12" name="Text Placeholder 11">
            <a:extLst>
              <a:ext uri="{FF2B5EF4-FFF2-40B4-BE49-F238E27FC236}">
                <a16:creationId xmlns:a16="http://schemas.microsoft.com/office/drawing/2014/main" id="{8C41316E-45AE-47DE-B113-1284040F3987}"/>
              </a:ext>
            </a:extLst>
          </p:cNvPr>
          <p:cNvSpPr>
            <a:spLocks noGrp="1"/>
          </p:cNvSpPr>
          <p:nvPr>
            <p:ph type="body" sz="quarter" idx="13" hasCustomPrompt="1"/>
          </p:nvPr>
        </p:nvSpPr>
        <p:spPr>
          <a:xfrm>
            <a:off x="1224280" y="2035652"/>
            <a:ext cx="3799840" cy="2343308"/>
          </a:xfrm>
        </p:spPr>
        <p:txBody>
          <a:bodyPr>
            <a:noAutofit/>
          </a:bodyPr>
          <a:lstStyle>
            <a:lvl1pPr marL="0" indent="0">
              <a:buNone/>
              <a:defRPr sz="2800" b="1">
                <a:solidFill>
                  <a:srgbClr val="012269"/>
                </a:solidFill>
                <a:latin typeface="Verdana" panose="020B0604030504040204" pitchFamily="34" charset="0"/>
                <a:ea typeface="Verdana" panose="020B0604030504040204" pitchFamily="34" charset="0"/>
              </a:defRPr>
            </a:lvl1pPr>
          </a:lstStyle>
          <a:p>
            <a:pPr lvl="0"/>
            <a:r>
              <a:rPr lang="lv-LV" dirty="0"/>
              <a:t>Prezentācijas nosaukums</a:t>
            </a:r>
          </a:p>
        </p:txBody>
      </p:sp>
      <p:sp>
        <p:nvSpPr>
          <p:cNvPr id="13" name="Rectangle 12">
            <a:extLst>
              <a:ext uri="{FF2B5EF4-FFF2-40B4-BE49-F238E27FC236}">
                <a16:creationId xmlns:a16="http://schemas.microsoft.com/office/drawing/2014/main" id="{ED744D15-96F7-41A8-B739-3403873AE2BA}"/>
              </a:ext>
            </a:extLst>
          </p:cNvPr>
          <p:cNvSpPr/>
          <p:nvPr userDrawn="1"/>
        </p:nvSpPr>
        <p:spPr>
          <a:xfrm>
            <a:off x="1224280" y="5656739"/>
            <a:ext cx="3799840" cy="147002"/>
          </a:xfrm>
          <a:prstGeom prst="rect">
            <a:avLst/>
          </a:prstGeom>
          <a:solidFill>
            <a:srgbClr val="4990F9"/>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lv-LV"/>
          </a:p>
        </p:txBody>
      </p:sp>
      <p:pic>
        <p:nvPicPr>
          <p:cNvPr id="17" name="Picture 16">
            <a:extLst>
              <a:ext uri="{FF2B5EF4-FFF2-40B4-BE49-F238E27FC236}">
                <a16:creationId xmlns:a16="http://schemas.microsoft.com/office/drawing/2014/main" id="{8C0C7D0D-B8C5-4B44-A17F-644D9AEEAAAA}"/>
              </a:ext>
            </a:extLst>
          </p:cNvPr>
          <p:cNvPicPr>
            <a:picLocks noChangeAspect="1"/>
          </p:cNvPicPr>
          <p:nvPr userDrawn="1"/>
        </p:nvPicPr>
        <p:blipFill>
          <a:blip r:embed="rId3">
            <a:extLst>
              <a:ext uri="{28A0092B-C50C-407E-A947-70E740481C1C}">
                <a14:useLocalDpi xmlns:a14="http://schemas.microsoft.com/office/drawing/2010/main" val="0"/>
              </a:ext>
            </a:extLst>
          </a:blip>
          <a:stretch>
            <a:fillRect/>
          </a:stretch>
        </p:blipFill>
        <p:spPr>
          <a:xfrm>
            <a:off x="2176205" y="0"/>
            <a:ext cx="1895989" cy="1895989"/>
          </a:xfrm>
          <a:prstGeom prst="rect">
            <a:avLst/>
          </a:prstGeom>
        </p:spPr>
      </p:pic>
      <p:sp>
        <p:nvSpPr>
          <p:cNvPr id="18" name="Text Placeholder 11">
            <a:extLst>
              <a:ext uri="{FF2B5EF4-FFF2-40B4-BE49-F238E27FC236}">
                <a16:creationId xmlns:a16="http://schemas.microsoft.com/office/drawing/2014/main" id="{49B7456E-FF12-4B54-9863-B69E7260D682}"/>
              </a:ext>
            </a:extLst>
          </p:cNvPr>
          <p:cNvSpPr>
            <a:spLocks noGrp="1"/>
          </p:cNvSpPr>
          <p:nvPr>
            <p:ph type="body" sz="quarter" idx="14" hasCustomPrompt="1"/>
          </p:nvPr>
        </p:nvSpPr>
        <p:spPr>
          <a:xfrm>
            <a:off x="1224280" y="4558586"/>
            <a:ext cx="3799840" cy="562054"/>
          </a:xfrm>
        </p:spPr>
        <p:txBody>
          <a:bodyPr>
            <a:normAutofit/>
          </a:bodyPr>
          <a:lstStyle>
            <a:lvl1pPr marL="0" indent="0">
              <a:buNone/>
              <a:defRPr sz="1800" b="0">
                <a:solidFill>
                  <a:srgbClr val="000000"/>
                </a:solidFill>
                <a:latin typeface="Verdana" panose="020B0604030504040204" pitchFamily="34" charset="0"/>
                <a:ea typeface="Verdana" panose="020B0604030504040204" pitchFamily="34" charset="0"/>
              </a:defRPr>
            </a:lvl1pPr>
          </a:lstStyle>
          <a:p>
            <a:pPr lvl="0"/>
            <a:r>
              <a:rPr lang="lv-LV" dirty="0"/>
              <a:t>Autors</a:t>
            </a:r>
          </a:p>
        </p:txBody>
      </p:sp>
      <p:sp>
        <p:nvSpPr>
          <p:cNvPr id="19" name="Text Placeholder 11">
            <a:extLst>
              <a:ext uri="{FF2B5EF4-FFF2-40B4-BE49-F238E27FC236}">
                <a16:creationId xmlns:a16="http://schemas.microsoft.com/office/drawing/2014/main" id="{BC7344F2-54B3-48EE-AB97-91559A60BA7A}"/>
              </a:ext>
            </a:extLst>
          </p:cNvPr>
          <p:cNvSpPr>
            <a:spLocks noGrp="1"/>
          </p:cNvSpPr>
          <p:nvPr>
            <p:ph type="body" sz="quarter" idx="15" hasCustomPrompt="1"/>
          </p:nvPr>
        </p:nvSpPr>
        <p:spPr>
          <a:xfrm>
            <a:off x="1224280" y="5302725"/>
            <a:ext cx="3799840" cy="334011"/>
          </a:xfrm>
        </p:spPr>
        <p:txBody>
          <a:bodyPr>
            <a:normAutofit/>
          </a:bodyPr>
          <a:lstStyle>
            <a:lvl1pPr marL="0" indent="0">
              <a:buNone/>
              <a:defRPr sz="1600" b="0">
                <a:solidFill>
                  <a:srgbClr val="4990F9"/>
                </a:solidFill>
                <a:latin typeface="Verdana" panose="020B0604030504040204" pitchFamily="34" charset="0"/>
                <a:ea typeface="Verdana" panose="020B0604030504040204" pitchFamily="34" charset="0"/>
              </a:defRPr>
            </a:lvl1pPr>
          </a:lstStyle>
          <a:p>
            <a:pPr lvl="0"/>
            <a:r>
              <a:rPr lang="lv-LV" dirty="0"/>
              <a:t>Datums</a:t>
            </a:r>
          </a:p>
        </p:txBody>
      </p:sp>
    </p:spTree>
    <p:extLst>
      <p:ext uri="{BB962C8B-B14F-4D97-AF65-F5344CB8AC3E}">
        <p14:creationId xmlns:p14="http://schemas.microsoft.com/office/powerpoint/2010/main" val="2939042149"/>
      </p:ext>
    </p:extLst>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preserve="1" userDrawn="1">
  <p:cSld name="Section Header">
    <p:bg>
      <p:bgPr>
        <a:blipFill dpi="0" rotWithShape="1">
          <a:blip r:embed="rId2">
            <a:alphaModFix amt="22000"/>
            <a:duotone>
              <a:schemeClr val="accent5">
                <a:shade val="45000"/>
                <a:satMod val="135000"/>
              </a:schemeClr>
              <a:prstClr val="white"/>
            </a:duotone>
          </a:blip>
          <a:srcRect/>
          <a:stretch>
            <a:fillRect/>
          </a:stretch>
        </a:blipFill>
        <a:effectLst/>
      </p:bgPr>
    </p:bg>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2011D5B4-2213-44A9-9A55-19C46043CFFD}"/>
              </a:ext>
            </a:extLst>
          </p:cNvPr>
          <p:cNvSpPr>
            <a:spLocks noGrp="1"/>
          </p:cNvSpPr>
          <p:nvPr>
            <p:ph type="title" hasCustomPrompt="1"/>
          </p:nvPr>
        </p:nvSpPr>
        <p:spPr>
          <a:xfrm>
            <a:off x="838200" y="2394109"/>
            <a:ext cx="10515600" cy="2069782"/>
          </a:xfrm>
        </p:spPr>
        <p:txBody>
          <a:bodyPr anchor="ctr"/>
          <a:lstStyle>
            <a:lvl1pPr algn="ctr">
              <a:defRPr sz="3600"/>
            </a:lvl1pPr>
          </a:lstStyle>
          <a:p>
            <a:r>
              <a:rPr lang="lv-LV" dirty="0" err="1"/>
              <a:t>Starpvirsraksts</a:t>
            </a:r>
            <a:endParaRPr lang="lv-LV" dirty="0"/>
          </a:p>
        </p:txBody>
      </p:sp>
      <p:sp>
        <p:nvSpPr>
          <p:cNvPr id="6" name="Slide Number Placeholder 5">
            <a:extLst>
              <a:ext uri="{FF2B5EF4-FFF2-40B4-BE49-F238E27FC236}">
                <a16:creationId xmlns:a16="http://schemas.microsoft.com/office/drawing/2014/main" id="{F1D78CD9-5DDA-4EF6-90F2-D8846FFAA5C1}"/>
              </a:ext>
            </a:extLst>
          </p:cNvPr>
          <p:cNvSpPr>
            <a:spLocks noGrp="1"/>
          </p:cNvSpPr>
          <p:nvPr>
            <p:ph type="sldNum" sz="quarter" idx="12"/>
          </p:nvPr>
        </p:nvSpPr>
        <p:spPr/>
        <p:txBody>
          <a:bodyPr/>
          <a:lstStyle/>
          <a:p>
            <a:fld id="{7509A935-DFD3-462C-ABE8-08048DC21CC9}" type="slidenum">
              <a:rPr lang="lv-LV" smtClean="0"/>
              <a:t>‹#›</a:t>
            </a:fld>
            <a:endParaRPr lang="lv-LV"/>
          </a:p>
        </p:txBody>
      </p:sp>
      <p:sp>
        <p:nvSpPr>
          <p:cNvPr id="7" name="Rectangle 6">
            <a:extLst>
              <a:ext uri="{FF2B5EF4-FFF2-40B4-BE49-F238E27FC236}">
                <a16:creationId xmlns:a16="http://schemas.microsoft.com/office/drawing/2014/main" id="{2B1AAB59-7094-4C0E-98DA-20537FDC1853}"/>
              </a:ext>
            </a:extLst>
          </p:cNvPr>
          <p:cNvSpPr/>
          <p:nvPr userDrawn="1"/>
        </p:nvSpPr>
        <p:spPr>
          <a:xfrm>
            <a:off x="0" y="4296886"/>
            <a:ext cx="12192000" cy="334010"/>
          </a:xfrm>
          <a:prstGeom prst="rect">
            <a:avLst/>
          </a:prstGeom>
          <a:solidFill>
            <a:srgbClr val="003366"/>
          </a:solid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lv-LV" dirty="0"/>
          </a:p>
        </p:txBody>
      </p:sp>
      <p:sp>
        <p:nvSpPr>
          <p:cNvPr id="8" name="Rectangle 7">
            <a:extLst>
              <a:ext uri="{FF2B5EF4-FFF2-40B4-BE49-F238E27FC236}">
                <a16:creationId xmlns:a16="http://schemas.microsoft.com/office/drawing/2014/main" id="{D900D280-2E94-4324-BE41-9B702F61781A}"/>
              </a:ext>
            </a:extLst>
          </p:cNvPr>
          <p:cNvSpPr/>
          <p:nvPr userDrawn="1"/>
        </p:nvSpPr>
        <p:spPr>
          <a:xfrm>
            <a:off x="4196080" y="4223385"/>
            <a:ext cx="3799840" cy="147002"/>
          </a:xfrm>
          <a:prstGeom prst="rect">
            <a:avLst/>
          </a:prstGeom>
          <a:solidFill>
            <a:srgbClr val="4990F9"/>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lv-LV"/>
          </a:p>
        </p:txBody>
      </p:sp>
      <p:pic>
        <p:nvPicPr>
          <p:cNvPr id="10" name="Picture 9">
            <a:extLst>
              <a:ext uri="{FF2B5EF4-FFF2-40B4-BE49-F238E27FC236}">
                <a16:creationId xmlns:a16="http://schemas.microsoft.com/office/drawing/2014/main" id="{C002F1BC-1ABB-4B3E-89F2-99AC86BF4ECF}"/>
              </a:ext>
            </a:extLst>
          </p:cNvPr>
          <p:cNvPicPr>
            <a:picLocks noChangeAspect="1"/>
          </p:cNvPicPr>
          <p:nvPr userDrawn="1"/>
        </p:nvPicPr>
        <p:blipFill>
          <a:blip r:embed="rId3">
            <a:extLst>
              <a:ext uri="{28A0092B-C50C-407E-A947-70E740481C1C}">
                <a14:useLocalDpi xmlns:a14="http://schemas.microsoft.com/office/drawing/2010/main" val="0"/>
              </a:ext>
            </a:extLst>
          </a:blip>
          <a:stretch>
            <a:fillRect/>
          </a:stretch>
        </p:blipFill>
        <p:spPr>
          <a:xfrm>
            <a:off x="10222925" y="0"/>
            <a:ext cx="1895989" cy="1895989"/>
          </a:xfrm>
          <a:prstGeom prst="rect">
            <a:avLst/>
          </a:prstGeom>
        </p:spPr>
      </p:pic>
    </p:spTree>
    <p:extLst>
      <p:ext uri="{BB962C8B-B14F-4D97-AF65-F5344CB8AC3E}">
        <p14:creationId xmlns:p14="http://schemas.microsoft.com/office/powerpoint/2010/main" val="3137495814"/>
      </p:ext>
    </p:extLst>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A75CBD8D-5F56-4199-B1F4-CBE326F063BE}"/>
              </a:ext>
            </a:extLst>
          </p:cNvPr>
          <p:cNvSpPr>
            <a:spLocks noGrp="1"/>
          </p:cNvSpPr>
          <p:nvPr>
            <p:ph type="title"/>
          </p:nvPr>
        </p:nvSpPr>
        <p:spPr/>
        <p:txBody>
          <a:bodyPr/>
          <a:lstStyle/>
          <a:p>
            <a:r>
              <a:rPr lang="en-US"/>
              <a:t>Click to edit Master title style</a:t>
            </a:r>
            <a:endParaRPr lang="lv-LV"/>
          </a:p>
        </p:txBody>
      </p:sp>
      <p:sp>
        <p:nvSpPr>
          <p:cNvPr id="3" name="Content Placeholder 2">
            <a:extLst>
              <a:ext uri="{FF2B5EF4-FFF2-40B4-BE49-F238E27FC236}">
                <a16:creationId xmlns:a16="http://schemas.microsoft.com/office/drawing/2014/main" id="{62EB7197-C077-4DC1-AB05-B531574C9EF2}"/>
              </a:ext>
            </a:extLst>
          </p:cNvPr>
          <p:cNvSpPr>
            <a:spLocks noGrp="1"/>
          </p:cNvSpPr>
          <p:nvPr>
            <p:ph sz="half" idx="1"/>
          </p:nvPr>
        </p:nvSpPr>
        <p:spPr>
          <a:xfrm>
            <a:off x="838200" y="1825625"/>
            <a:ext cx="5181600" cy="4351338"/>
          </a:xfrm>
        </p:spPr>
        <p:txBody>
          <a:bodyPr>
            <a:noAutofit/>
          </a:bodyPr>
          <a:lstStyle>
            <a:lvl1pPr>
              <a:defRPr sz="2400"/>
            </a:lvl1pPr>
            <a:lvl2pPr>
              <a:defRPr sz="2000"/>
            </a:lvl2pPr>
            <a:lvl3pPr>
              <a:defRPr sz="1800"/>
            </a:lvl3pPr>
            <a:lvl4pPr>
              <a:defRPr sz="1600"/>
            </a:lvl4pPr>
            <a:lvl5pPr>
              <a:defRPr sz="1600"/>
            </a:lvl5pPr>
          </a:lstStyle>
          <a:p>
            <a:pPr lvl="0"/>
            <a:r>
              <a:rPr lang="en-US" dirty="0"/>
              <a:t>Edit Master text styles</a:t>
            </a:r>
          </a:p>
          <a:p>
            <a:pPr lvl="1"/>
            <a:r>
              <a:rPr lang="en-US" dirty="0"/>
              <a:t>Second level</a:t>
            </a:r>
          </a:p>
          <a:p>
            <a:pPr lvl="2"/>
            <a:r>
              <a:rPr lang="en-US" dirty="0"/>
              <a:t>Third level</a:t>
            </a:r>
          </a:p>
          <a:p>
            <a:pPr lvl="3"/>
            <a:r>
              <a:rPr lang="en-US" dirty="0"/>
              <a:t>Fourth level</a:t>
            </a:r>
          </a:p>
          <a:p>
            <a:pPr lvl="4"/>
            <a:r>
              <a:rPr lang="en-US" dirty="0"/>
              <a:t>Fifth level</a:t>
            </a:r>
            <a:endParaRPr lang="lv-LV" dirty="0"/>
          </a:p>
        </p:txBody>
      </p:sp>
      <p:sp>
        <p:nvSpPr>
          <p:cNvPr id="4" name="Content Placeholder 3">
            <a:extLst>
              <a:ext uri="{FF2B5EF4-FFF2-40B4-BE49-F238E27FC236}">
                <a16:creationId xmlns:a16="http://schemas.microsoft.com/office/drawing/2014/main" id="{7BF2F0B7-2A0B-46B0-BC8A-F1715ECF1201}"/>
              </a:ext>
            </a:extLst>
          </p:cNvPr>
          <p:cNvSpPr>
            <a:spLocks noGrp="1"/>
          </p:cNvSpPr>
          <p:nvPr>
            <p:ph sz="half" idx="2"/>
          </p:nvPr>
        </p:nvSpPr>
        <p:spPr>
          <a:xfrm>
            <a:off x="6172200" y="1825625"/>
            <a:ext cx="5181600" cy="4351338"/>
          </a:xfrm>
        </p:spPr>
        <p:txBody>
          <a:bodyPr>
            <a:noAutofit/>
          </a:bodyPr>
          <a:lstStyle>
            <a:lvl1pPr>
              <a:defRPr sz="2400"/>
            </a:lvl1pPr>
            <a:lvl2pPr>
              <a:defRPr sz="2000"/>
            </a:lvl2pPr>
            <a:lvl3pPr>
              <a:defRPr sz="1800"/>
            </a:lvl3pPr>
            <a:lvl4pPr>
              <a:defRPr sz="1600"/>
            </a:lvl4pPr>
            <a:lvl5pPr>
              <a:defRPr sz="1600"/>
            </a:lvl5pPr>
          </a:lstStyle>
          <a:p>
            <a:pPr lvl="0"/>
            <a:r>
              <a:rPr lang="en-US" dirty="0"/>
              <a:t>Edit Master text styles</a:t>
            </a:r>
          </a:p>
          <a:p>
            <a:pPr lvl="1"/>
            <a:r>
              <a:rPr lang="en-US" dirty="0"/>
              <a:t>Second level</a:t>
            </a:r>
          </a:p>
          <a:p>
            <a:pPr lvl="2"/>
            <a:r>
              <a:rPr lang="en-US" dirty="0"/>
              <a:t>Third level</a:t>
            </a:r>
          </a:p>
          <a:p>
            <a:pPr lvl="3"/>
            <a:r>
              <a:rPr lang="en-US" dirty="0"/>
              <a:t>Fourth level</a:t>
            </a:r>
          </a:p>
          <a:p>
            <a:pPr lvl="4"/>
            <a:r>
              <a:rPr lang="en-US" dirty="0"/>
              <a:t>Fifth level</a:t>
            </a:r>
            <a:endParaRPr lang="lv-LV" dirty="0"/>
          </a:p>
        </p:txBody>
      </p:sp>
      <p:sp>
        <p:nvSpPr>
          <p:cNvPr id="7" name="Slide Number Placeholder 6">
            <a:extLst>
              <a:ext uri="{FF2B5EF4-FFF2-40B4-BE49-F238E27FC236}">
                <a16:creationId xmlns:a16="http://schemas.microsoft.com/office/drawing/2014/main" id="{5C0C2CA2-11CA-4BAF-A216-D3F29AD478FD}"/>
              </a:ext>
            </a:extLst>
          </p:cNvPr>
          <p:cNvSpPr>
            <a:spLocks noGrp="1"/>
          </p:cNvSpPr>
          <p:nvPr>
            <p:ph type="sldNum" sz="quarter" idx="12"/>
          </p:nvPr>
        </p:nvSpPr>
        <p:spPr/>
        <p:txBody>
          <a:bodyPr/>
          <a:lstStyle/>
          <a:p>
            <a:fld id="{7509A935-DFD3-462C-ABE8-08048DC21CC9}" type="slidenum">
              <a:rPr lang="lv-LV" smtClean="0"/>
              <a:t>‹#›</a:t>
            </a:fld>
            <a:endParaRPr lang="lv-LV"/>
          </a:p>
        </p:txBody>
      </p:sp>
      <p:pic>
        <p:nvPicPr>
          <p:cNvPr id="8" name="Picture 7">
            <a:extLst>
              <a:ext uri="{FF2B5EF4-FFF2-40B4-BE49-F238E27FC236}">
                <a16:creationId xmlns:a16="http://schemas.microsoft.com/office/drawing/2014/main" id="{E207CF27-7ECF-4D5A-A1EF-E66DE4F3853F}"/>
              </a:ext>
            </a:extLst>
          </p:cNvPr>
          <p:cNvPicPr>
            <a:picLocks noChangeAspect="1"/>
          </p:cNvPicPr>
          <p:nvPr userDrawn="1"/>
        </p:nvPicPr>
        <p:blipFill>
          <a:blip r:embed="rId2">
            <a:extLst>
              <a:ext uri="{28A0092B-C50C-407E-A947-70E740481C1C}">
                <a14:useLocalDpi xmlns:a14="http://schemas.microsoft.com/office/drawing/2010/main" val="0"/>
              </a:ext>
            </a:extLst>
          </a:blip>
          <a:stretch>
            <a:fillRect/>
          </a:stretch>
        </p:blipFill>
        <p:spPr>
          <a:xfrm>
            <a:off x="10222925" y="0"/>
            <a:ext cx="1895989" cy="1895989"/>
          </a:xfrm>
          <a:prstGeom prst="rect">
            <a:avLst/>
          </a:prstGeom>
        </p:spPr>
      </p:pic>
    </p:spTree>
    <p:extLst>
      <p:ext uri="{BB962C8B-B14F-4D97-AF65-F5344CB8AC3E}">
        <p14:creationId xmlns:p14="http://schemas.microsoft.com/office/powerpoint/2010/main" val="995656701"/>
      </p:ext>
    </p:extLst>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3DCE8688-3B5B-4AC2-87BF-45B3E6F68589}"/>
              </a:ext>
            </a:extLst>
          </p:cNvPr>
          <p:cNvSpPr>
            <a:spLocks noGrp="1"/>
          </p:cNvSpPr>
          <p:nvPr>
            <p:ph type="title"/>
          </p:nvPr>
        </p:nvSpPr>
        <p:spPr>
          <a:xfrm>
            <a:off x="839788" y="365125"/>
            <a:ext cx="10515600" cy="1325563"/>
          </a:xfrm>
        </p:spPr>
        <p:txBody>
          <a:bodyPr/>
          <a:lstStyle/>
          <a:p>
            <a:r>
              <a:rPr lang="en-US"/>
              <a:t>Click to edit Master title style</a:t>
            </a:r>
            <a:endParaRPr lang="lv-LV"/>
          </a:p>
        </p:txBody>
      </p:sp>
      <p:sp>
        <p:nvSpPr>
          <p:cNvPr id="3" name="Text Placeholder 2">
            <a:extLst>
              <a:ext uri="{FF2B5EF4-FFF2-40B4-BE49-F238E27FC236}">
                <a16:creationId xmlns:a16="http://schemas.microsoft.com/office/drawing/2014/main" id="{34577243-9132-4335-A24F-B34B1C1DD2B9}"/>
              </a:ext>
            </a:extLst>
          </p:cNvPr>
          <p:cNvSpPr>
            <a:spLocks noGrp="1"/>
          </p:cNvSpPr>
          <p:nvPr>
            <p:ph type="body" idx="1"/>
          </p:nvPr>
        </p:nvSpPr>
        <p:spPr>
          <a:xfrm>
            <a:off x="839788" y="1681163"/>
            <a:ext cx="5157787" cy="82391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Edit Master text styles</a:t>
            </a:r>
          </a:p>
        </p:txBody>
      </p:sp>
      <p:sp>
        <p:nvSpPr>
          <p:cNvPr id="4" name="Content Placeholder 3">
            <a:extLst>
              <a:ext uri="{FF2B5EF4-FFF2-40B4-BE49-F238E27FC236}">
                <a16:creationId xmlns:a16="http://schemas.microsoft.com/office/drawing/2014/main" id="{D1584CC9-273C-4C96-8E3E-2C5D9328B69A}"/>
              </a:ext>
            </a:extLst>
          </p:cNvPr>
          <p:cNvSpPr>
            <a:spLocks noGrp="1"/>
          </p:cNvSpPr>
          <p:nvPr>
            <p:ph sz="half" idx="2"/>
          </p:nvPr>
        </p:nvSpPr>
        <p:spPr>
          <a:xfrm>
            <a:off x="839788" y="2505075"/>
            <a:ext cx="5157787" cy="3684588"/>
          </a:xfrm>
        </p:spPr>
        <p:txBody>
          <a:bodyPr/>
          <a:lstStyle/>
          <a:p>
            <a:pPr lvl="0"/>
            <a:r>
              <a:rPr lang="en-US" dirty="0"/>
              <a:t>Edit Master text styles</a:t>
            </a:r>
          </a:p>
          <a:p>
            <a:pPr lvl="1"/>
            <a:r>
              <a:rPr lang="en-US" dirty="0"/>
              <a:t>Second level</a:t>
            </a:r>
          </a:p>
          <a:p>
            <a:pPr lvl="2"/>
            <a:r>
              <a:rPr lang="en-US" dirty="0"/>
              <a:t>Third level</a:t>
            </a:r>
          </a:p>
          <a:p>
            <a:pPr lvl="3"/>
            <a:r>
              <a:rPr lang="en-US" dirty="0"/>
              <a:t>Fourth level</a:t>
            </a:r>
          </a:p>
          <a:p>
            <a:pPr lvl="4"/>
            <a:r>
              <a:rPr lang="en-US" dirty="0"/>
              <a:t>Fifth level</a:t>
            </a:r>
            <a:endParaRPr lang="lv-LV" dirty="0"/>
          </a:p>
        </p:txBody>
      </p:sp>
      <p:sp>
        <p:nvSpPr>
          <p:cNvPr id="5" name="Text Placeholder 4">
            <a:extLst>
              <a:ext uri="{FF2B5EF4-FFF2-40B4-BE49-F238E27FC236}">
                <a16:creationId xmlns:a16="http://schemas.microsoft.com/office/drawing/2014/main" id="{86CC2915-206E-40C8-BD98-9A5DAF51514C}"/>
              </a:ext>
            </a:extLst>
          </p:cNvPr>
          <p:cNvSpPr>
            <a:spLocks noGrp="1"/>
          </p:cNvSpPr>
          <p:nvPr>
            <p:ph type="body" sz="quarter" idx="3"/>
          </p:nvPr>
        </p:nvSpPr>
        <p:spPr>
          <a:xfrm>
            <a:off x="6172200" y="1681163"/>
            <a:ext cx="5183188" cy="82391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Edit Master text styles</a:t>
            </a:r>
          </a:p>
        </p:txBody>
      </p:sp>
      <p:sp>
        <p:nvSpPr>
          <p:cNvPr id="6" name="Content Placeholder 5">
            <a:extLst>
              <a:ext uri="{FF2B5EF4-FFF2-40B4-BE49-F238E27FC236}">
                <a16:creationId xmlns:a16="http://schemas.microsoft.com/office/drawing/2014/main" id="{D70C4B20-2A1F-4D6B-94F6-82F9E1EF018A}"/>
              </a:ext>
            </a:extLst>
          </p:cNvPr>
          <p:cNvSpPr>
            <a:spLocks noGrp="1"/>
          </p:cNvSpPr>
          <p:nvPr>
            <p:ph sz="quarter" idx="4"/>
          </p:nvPr>
        </p:nvSpPr>
        <p:spPr>
          <a:xfrm>
            <a:off x="6172200" y="2505075"/>
            <a:ext cx="5183188" cy="3684588"/>
          </a:xfrm>
        </p:spPr>
        <p:txBody>
          <a:body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endParaRPr lang="lv-LV"/>
          </a:p>
        </p:txBody>
      </p:sp>
      <p:sp>
        <p:nvSpPr>
          <p:cNvPr id="9" name="Slide Number Placeholder 8">
            <a:extLst>
              <a:ext uri="{FF2B5EF4-FFF2-40B4-BE49-F238E27FC236}">
                <a16:creationId xmlns:a16="http://schemas.microsoft.com/office/drawing/2014/main" id="{AE0B74FE-A3EE-48F4-9BE2-FC644E49745F}"/>
              </a:ext>
            </a:extLst>
          </p:cNvPr>
          <p:cNvSpPr>
            <a:spLocks noGrp="1"/>
          </p:cNvSpPr>
          <p:nvPr>
            <p:ph type="sldNum" sz="quarter" idx="12"/>
          </p:nvPr>
        </p:nvSpPr>
        <p:spPr/>
        <p:txBody>
          <a:bodyPr/>
          <a:lstStyle/>
          <a:p>
            <a:fld id="{7509A935-DFD3-462C-ABE8-08048DC21CC9}" type="slidenum">
              <a:rPr lang="lv-LV" smtClean="0"/>
              <a:t>‹#›</a:t>
            </a:fld>
            <a:endParaRPr lang="lv-LV"/>
          </a:p>
        </p:txBody>
      </p:sp>
      <p:pic>
        <p:nvPicPr>
          <p:cNvPr id="10" name="Picture 9">
            <a:extLst>
              <a:ext uri="{FF2B5EF4-FFF2-40B4-BE49-F238E27FC236}">
                <a16:creationId xmlns:a16="http://schemas.microsoft.com/office/drawing/2014/main" id="{63EDFC0E-29E3-4366-B510-519721594977}"/>
              </a:ext>
            </a:extLst>
          </p:cNvPr>
          <p:cNvPicPr>
            <a:picLocks noChangeAspect="1"/>
          </p:cNvPicPr>
          <p:nvPr userDrawn="1"/>
        </p:nvPicPr>
        <p:blipFill>
          <a:blip r:embed="rId2">
            <a:extLst>
              <a:ext uri="{28A0092B-C50C-407E-A947-70E740481C1C}">
                <a14:useLocalDpi xmlns:a14="http://schemas.microsoft.com/office/drawing/2010/main" val="0"/>
              </a:ext>
            </a:extLst>
          </a:blip>
          <a:stretch>
            <a:fillRect/>
          </a:stretch>
        </p:blipFill>
        <p:spPr>
          <a:xfrm>
            <a:off x="10222925" y="0"/>
            <a:ext cx="1895989" cy="1895989"/>
          </a:xfrm>
          <a:prstGeom prst="rect">
            <a:avLst/>
          </a:prstGeom>
        </p:spPr>
      </p:pic>
    </p:spTree>
    <p:extLst>
      <p:ext uri="{BB962C8B-B14F-4D97-AF65-F5344CB8AC3E}">
        <p14:creationId xmlns:p14="http://schemas.microsoft.com/office/powerpoint/2010/main" val="1722362085"/>
      </p:ext>
    </p:extLst>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4D400167-F6B7-4D11-BDC0-953BA0CC9D34}"/>
              </a:ext>
            </a:extLst>
          </p:cNvPr>
          <p:cNvSpPr>
            <a:spLocks noGrp="1"/>
          </p:cNvSpPr>
          <p:nvPr>
            <p:ph type="title"/>
          </p:nvPr>
        </p:nvSpPr>
        <p:spPr/>
        <p:txBody>
          <a:bodyPr/>
          <a:lstStyle/>
          <a:p>
            <a:r>
              <a:rPr lang="en-US"/>
              <a:t>Click to edit Master title style</a:t>
            </a:r>
            <a:endParaRPr lang="lv-LV"/>
          </a:p>
        </p:txBody>
      </p:sp>
      <p:sp>
        <p:nvSpPr>
          <p:cNvPr id="5" name="Slide Number Placeholder 4">
            <a:extLst>
              <a:ext uri="{FF2B5EF4-FFF2-40B4-BE49-F238E27FC236}">
                <a16:creationId xmlns:a16="http://schemas.microsoft.com/office/drawing/2014/main" id="{61356A26-A4B2-4A22-BA58-65339B5574A5}"/>
              </a:ext>
            </a:extLst>
          </p:cNvPr>
          <p:cNvSpPr>
            <a:spLocks noGrp="1"/>
          </p:cNvSpPr>
          <p:nvPr>
            <p:ph type="sldNum" sz="quarter" idx="12"/>
          </p:nvPr>
        </p:nvSpPr>
        <p:spPr/>
        <p:txBody>
          <a:bodyPr/>
          <a:lstStyle/>
          <a:p>
            <a:fld id="{7509A935-DFD3-462C-ABE8-08048DC21CC9}" type="slidenum">
              <a:rPr lang="lv-LV" smtClean="0"/>
              <a:t>‹#›</a:t>
            </a:fld>
            <a:endParaRPr lang="lv-LV"/>
          </a:p>
        </p:txBody>
      </p:sp>
      <p:pic>
        <p:nvPicPr>
          <p:cNvPr id="6" name="Picture 5">
            <a:extLst>
              <a:ext uri="{FF2B5EF4-FFF2-40B4-BE49-F238E27FC236}">
                <a16:creationId xmlns:a16="http://schemas.microsoft.com/office/drawing/2014/main" id="{ABACEECE-123F-4BFD-9C83-2935B55AB3A7}"/>
              </a:ext>
            </a:extLst>
          </p:cNvPr>
          <p:cNvPicPr>
            <a:picLocks noChangeAspect="1"/>
          </p:cNvPicPr>
          <p:nvPr userDrawn="1"/>
        </p:nvPicPr>
        <p:blipFill>
          <a:blip r:embed="rId2">
            <a:extLst>
              <a:ext uri="{28A0092B-C50C-407E-A947-70E740481C1C}">
                <a14:useLocalDpi xmlns:a14="http://schemas.microsoft.com/office/drawing/2010/main" val="0"/>
              </a:ext>
            </a:extLst>
          </a:blip>
          <a:stretch>
            <a:fillRect/>
          </a:stretch>
        </p:blipFill>
        <p:spPr>
          <a:xfrm>
            <a:off x="10222925" y="0"/>
            <a:ext cx="1895989" cy="1895989"/>
          </a:xfrm>
          <a:prstGeom prst="rect">
            <a:avLst/>
          </a:prstGeom>
        </p:spPr>
      </p:pic>
    </p:spTree>
    <p:extLst>
      <p:ext uri="{BB962C8B-B14F-4D97-AF65-F5344CB8AC3E}">
        <p14:creationId xmlns:p14="http://schemas.microsoft.com/office/powerpoint/2010/main" val="53066095"/>
      </p:ext>
    </p:extLst>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4" name="Slide Number Placeholder 3">
            <a:extLst>
              <a:ext uri="{FF2B5EF4-FFF2-40B4-BE49-F238E27FC236}">
                <a16:creationId xmlns:a16="http://schemas.microsoft.com/office/drawing/2014/main" id="{0F0EC5A6-8EFA-4F55-A95E-10DD890EF4C6}"/>
              </a:ext>
            </a:extLst>
          </p:cNvPr>
          <p:cNvSpPr>
            <a:spLocks noGrp="1"/>
          </p:cNvSpPr>
          <p:nvPr>
            <p:ph type="sldNum" sz="quarter" idx="12"/>
          </p:nvPr>
        </p:nvSpPr>
        <p:spPr/>
        <p:txBody>
          <a:bodyPr/>
          <a:lstStyle/>
          <a:p>
            <a:fld id="{7509A935-DFD3-462C-ABE8-08048DC21CC9}" type="slidenum">
              <a:rPr lang="lv-LV" smtClean="0"/>
              <a:t>‹#›</a:t>
            </a:fld>
            <a:endParaRPr lang="lv-LV"/>
          </a:p>
        </p:txBody>
      </p:sp>
      <p:pic>
        <p:nvPicPr>
          <p:cNvPr id="5" name="Picture 4">
            <a:extLst>
              <a:ext uri="{FF2B5EF4-FFF2-40B4-BE49-F238E27FC236}">
                <a16:creationId xmlns:a16="http://schemas.microsoft.com/office/drawing/2014/main" id="{FCD98F42-A103-41DD-A540-31082113BF5B}"/>
              </a:ext>
            </a:extLst>
          </p:cNvPr>
          <p:cNvPicPr>
            <a:picLocks noChangeAspect="1"/>
          </p:cNvPicPr>
          <p:nvPr userDrawn="1"/>
        </p:nvPicPr>
        <p:blipFill>
          <a:blip r:embed="rId2">
            <a:extLst>
              <a:ext uri="{28A0092B-C50C-407E-A947-70E740481C1C}">
                <a14:useLocalDpi xmlns:a14="http://schemas.microsoft.com/office/drawing/2010/main" val="0"/>
              </a:ext>
            </a:extLst>
          </a:blip>
          <a:stretch>
            <a:fillRect/>
          </a:stretch>
        </p:blipFill>
        <p:spPr>
          <a:xfrm>
            <a:off x="10222925" y="0"/>
            <a:ext cx="1895989" cy="1895989"/>
          </a:xfrm>
          <a:prstGeom prst="rect">
            <a:avLst/>
          </a:prstGeom>
        </p:spPr>
      </p:pic>
    </p:spTree>
    <p:extLst>
      <p:ext uri="{BB962C8B-B14F-4D97-AF65-F5344CB8AC3E}">
        <p14:creationId xmlns:p14="http://schemas.microsoft.com/office/powerpoint/2010/main" val="782841156"/>
      </p:ext>
    </p:extLst>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A57B5C6C-EA29-44C3-AAB3-790546BE9954}"/>
              </a:ext>
            </a:extLst>
          </p:cNvPr>
          <p:cNvSpPr>
            <a:spLocks noGrp="1"/>
          </p:cNvSpPr>
          <p:nvPr>
            <p:ph type="title"/>
          </p:nvPr>
        </p:nvSpPr>
        <p:spPr>
          <a:xfrm>
            <a:off x="839788" y="457200"/>
            <a:ext cx="3932237" cy="1600200"/>
          </a:xfrm>
        </p:spPr>
        <p:txBody>
          <a:bodyPr anchor="b">
            <a:normAutofit/>
          </a:bodyPr>
          <a:lstStyle>
            <a:lvl1pPr>
              <a:defRPr sz="2800"/>
            </a:lvl1pPr>
          </a:lstStyle>
          <a:p>
            <a:r>
              <a:rPr lang="en-US"/>
              <a:t>Click to edit Master title style</a:t>
            </a:r>
            <a:endParaRPr lang="lv-LV"/>
          </a:p>
        </p:txBody>
      </p:sp>
      <p:sp>
        <p:nvSpPr>
          <p:cNvPr id="3" name="Content Placeholder 2">
            <a:extLst>
              <a:ext uri="{FF2B5EF4-FFF2-40B4-BE49-F238E27FC236}">
                <a16:creationId xmlns:a16="http://schemas.microsoft.com/office/drawing/2014/main" id="{704A0E19-C616-490D-9E52-8FF5A459F2B5}"/>
              </a:ext>
            </a:extLst>
          </p:cNvPr>
          <p:cNvSpPr>
            <a:spLocks noGrp="1"/>
          </p:cNvSpPr>
          <p:nvPr>
            <p:ph idx="1"/>
          </p:nvPr>
        </p:nvSpPr>
        <p:spPr>
          <a:xfrm>
            <a:off x="5183188" y="987425"/>
            <a:ext cx="6172200" cy="4873625"/>
          </a:xfrm>
        </p:spPr>
        <p:txBody>
          <a:bodyPr>
            <a:noAutofit/>
          </a:bodyPr>
          <a:lstStyle>
            <a:lvl1pPr>
              <a:defRPr sz="2400"/>
            </a:lvl1pPr>
            <a:lvl2pPr>
              <a:defRPr sz="2000"/>
            </a:lvl2pPr>
            <a:lvl3pPr>
              <a:defRPr sz="1800"/>
            </a:lvl3pPr>
            <a:lvl4pPr>
              <a:defRPr sz="1600"/>
            </a:lvl4pPr>
            <a:lvl5pPr>
              <a:defRPr sz="1600"/>
            </a:lvl5pPr>
            <a:lvl6pPr>
              <a:defRPr sz="2000"/>
            </a:lvl6pPr>
            <a:lvl7pPr>
              <a:defRPr sz="2000"/>
            </a:lvl7pPr>
            <a:lvl8pPr>
              <a:defRPr sz="2000"/>
            </a:lvl8pPr>
            <a:lvl9pPr>
              <a:defRPr sz="2000"/>
            </a:lvl9pPr>
          </a:lstStyle>
          <a:p>
            <a:pPr lvl="0"/>
            <a:r>
              <a:rPr lang="en-US" dirty="0"/>
              <a:t>Edit Master text styles</a:t>
            </a:r>
          </a:p>
          <a:p>
            <a:pPr lvl="1"/>
            <a:r>
              <a:rPr lang="en-US" dirty="0"/>
              <a:t>Second level</a:t>
            </a:r>
          </a:p>
          <a:p>
            <a:pPr lvl="2"/>
            <a:r>
              <a:rPr lang="en-US" dirty="0"/>
              <a:t>Third level</a:t>
            </a:r>
          </a:p>
          <a:p>
            <a:pPr lvl="3"/>
            <a:r>
              <a:rPr lang="en-US" dirty="0"/>
              <a:t>Fourth level</a:t>
            </a:r>
          </a:p>
          <a:p>
            <a:pPr lvl="4"/>
            <a:r>
              <a:rPr lang="en-US" dirty="0"/>
              <a:t>Fifth level</a:t>
            </a:r>
            <a:endParaRPr lang="lv-LV" dirty="0"/>
          </a:p>
        </p:txBody>
      </p:sp>
      <p:sp>
        <p:nvSpPr>
          <p:cNvPr id="4" name="Text Placeholder 3">
            <a:extLst>
              <a:ext uri="{FF2B5EF4-FFF2-40B4-BE49-F238E27FC236}">
                <a16:creationId xmlns:a16="http://schemas.microsoft.com/office/drawing/2014/main" id="{504F8C4F-48D1-4F31-B96E-D7EF6B06BE5E}"/>
              </a:ext>
            </a:extLst>
          </p:cNvPr>
          <p:cNvSpPr>
            <a:spLocks noGrp="1"/>
          </p:cNvSpPr>
          <p:nvPr>
            <p:ph type="body" sz="half" idx="2"/>
          </p:nvPr>
        </p:nvSpPr>
        <p:spPr>
          <a:xfrm>
            <a:off x="839788" y="2057400"/>
            <a:ext cx="3932237" cy="3811588"/>
          </a:xfrm>
        </p:spPr>
        <p:txBody>
          <a:bodyPr>
            <a:noAutofit/>
          </a:bodyPr>
          <a:lstStyle>
            <a:lvl1pPr marL="0" indent="0">
              <a:buNone/>
              <a:defRPr sz="24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en-US" dirty="0"/>
              <a:t>Edit Master text styles</a:t>
            </a:r>
          </a:p>
        </p:txBody>
      </p:sp>
      <p:sp>
        <p:nvSpPr>
          <p:cNvPr id="7" name="Slide Number Placeholder 6">
            <a:extLst>
              <a:ext uri="{FF2B5EF4-FFF2-40B4-BE49-F238E27FC236}">
                <a16:creationId xmlns:a16="http://schemas.microsoft.com/office/drawing/2014/main" id="{00A7AAD8-C23A-405B-A7F5-D6049779D558}"/>
              </a:ext>
            </a:extLst>
          </p:cNvPr>
          <p:cNvSpPr>
            <a:spLocks noGrp="1"/>
          </p:cNvSpPr>
          <p:nvPr>
            <p:ph type="sldNum" sz="quarter" idx="12"/>
          </p:nvPr>
        </p:nvSpPr>
        <p:spPr/>
        <p:txBody>
          <a:bodyPr/>
          <a:lstStyle/>
          <a:p>
            <a:fld id="{7509A935-DFD3-462C-ABE8-08048DC21CC9}" type="slidenum">
              <a:rPr lang="lv-LV" smtClean="0"/>
              <a:t>‹#›</a:t>
            </a:fld>
            <a:endParaRPr lang="lv-LV"/>
          </a:p>
        </p:txBody>
      </p:sp>
      <p:pic>
        <p:nvPicPr>
          <p:cNvPr id="8" name="Picture 7">
            <a:extLst>
              <a:ext uri="{FF2B5EF4-FFF2-40B4-BE49-F238E27FC236}">
                <a16:creationId xmlns:a16="http://schemas.microsoft.com/office/drawing/2014/main" id="{5A2525B3-68B9-4B50-AE44-7AB6E63A2FB1}"/>
              </a:ext>
            </a:extLst>
          </p:cNvPr>
          <p:cNvPicPr>
            <a:picLocks noChangeAspect="1"/>
          </p:cNvPicPr>
          <p:nvPr userDrawn="1"/>
        </p:nvPicPr>
        <p:blipFill>
          <a:blip r:embed="rId2">
            <a:extLst>
              <a:ext uri="{28A0092B-C50C-407E-A947-70E740481C1C}">
                <a14:useLocalDpi xmlns:a14="http://schemas.microsoft.com/office/drawing/2010/main" val="0"/>
              </a:ext>
            </a:extLst>
          </a:blip>
          <a:stretch>
            <a:fillRect/>
          </a:stretch>
        </p:blipFill>
        <p:spPr>
          <a:xfrm>
            <a:off x="10222925" y="0"/>
            <a:ext cx="1895989" cy="1895989"/>
          </a:xfrm>
          <a:prstGeom prst="rect">
            <a:avLst/>
          </a:prstGeom>
        </p:spPr>
      </p:pic>
    </p:spTree>
    <p:extLst>
      <p:ext uri="{BB962C8B-B14F-4D97-AF65-F5344CB8AC3E}">
        <p14:creationId xmlns:p14="http://schemas.microsoft.com/office/powerpoint/2010/main" val="49964253"/>
      </p:ext>
    </p:extLst>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B4873D93-C454-4CFD-9EEA-B24A9B939B84}"/>
              </a:ext>
            </a:extLst>
          </p:cNvPr>
          <p:cNvSpPr>
            <a:spLocks noGrp="1"/>
          </p:cNvSpPr>
          <p:nvPr>
            <p:ph type="title"/>
          </p:nvPr>
        </p:nvSpPr>
        <p:spPr>
          <a:xfrm>
            <a:off x="839788" y="457200"/>
            <a:ext cx="3932237" cy="1600200"/>
          </a:xfrm>
        </p:spPr>
        <p:txBody>
          <a:bodyPr anchor="b">
            <a:normAutofit/>
          </a:bodyPr>
          <a:lstStyle>
            <a:lvl1pPr>
              <a:defRPr sz="2800"/>
            </a:lvl1pPr>
          </a:lstStyle>
          <a:p>
            <a:r>
              <a:rPr lang="en-US"/>
              <a:t>Click to edit Master title style</a:t>
            </a:r>
            <a:endParaRPr lang="lv-LV"/>
          </a:p>
        </p:txBody>
      </p:sp>
      <p:sp>
        <p:nvSpPr>
          <p:cNvPr id="3" name="Picture Placeholder 2">
            <a:extLst>
              <a:ext uri="{FF2B5EF4-FFF2-40B4-BE49-F238E27FC236}">
                <a16:creationId xmlns:a16="http://schemas.microsoft.com/office/drawing/2014/main" id="{2EBF1524-C639-452B-A874-85EFC139E8D9}"/>
              </a:ext>
            </a:extLst>
          </p:cNvPr>
          <p:cNvSpPr>
            <a:spLocks noGrp="1"/>
          </p:cNvSpPr>
          <p:nvPr>
            <p:ph type="pic" idx="1"/>
          </p:nvPr>
        </p:nvSpPr>
        <p:spPr>
          <a:xfrm>
            <a:off x="5183188" y="987425"/>
            <a:ext cx="6172200" cy="4873625"/>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endParaRPr lang="lv-LV"/>
          </a:p>
        </p:txBody>
      </p:sp>
      <p:sp>
        <p:nvSpPr>
          <p:cNvPr id="4" name="Text Placeholder 3">
            <a:extLst>
              <a:ext uri="{FF2B5EF4-FFF2-40B4-BE49-F238E27FC236}">
                <a16:creationId xmlns:a16="http://schemas.microsoft.com/office/drawing/2014/main" id="{536ED39B-1F2C-4A7C-9531-E920F258B32E}"/>
              </a:ext>
            </a:extLst>
          </p:cNvPr>
          <p:cNvSpPr>
            <a:spLocks noGrp="1"/>
          </p:cNvSpPr>
          <p:nvPr>
            <p:ph type="body" sz="half" idx="2"/>
          </p:nvPr>
        </p:nvSpPr>
        <p:spPr>
          <a:xfrm>
            <a:off x="839788" y="2057400"/>
            <a:ext cx="3932237" cy="3811588"/>
          </a:xfrm>
        </p:spPr>
        <p:txBody>
          <a:bodyPr>
            <a:noAutofit/>
          </a:bodyPr>
          <a:lstStyle>
            <a:lvl1pPr marL="0" indent="0">
              <a:buNone/>
              <a:defRPr sz="24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en-US"/>
              <a:t>Edit Master text styles</a:t>
            </a:r>
          </a:p>
        </p:txBody>
      </p:sp>
      <p:sp>
        <p:nvSpPr>
          <p:cNvPr id="7" name="Slide Number Placeholder 6">
            <a:extLst>
              <a:ext uri="{FF2B5EF4-FFF2-40B4-BE49-F238E27FC236}">
                <a16:creationId xmlns:a16="http://schemas.microsoft.com/office/drawing/2014/main" id="{26EB8B39-06CD-4AF9-AC35-4BAE6E194644}"/>
              </a:ext>
            </a:extLst>
          </p:cNvPr>
          <p:cNvSpPr>
            <a:spLocks noGrp="1"/>
          </p:cNvSpPr>
          <p:nvPr>
            <p:ph type="sldNum" sz="quarter" idx="12"/>
          </p:nvPr>
        </p:nvSpPr>
        <p:spPr/>
        <p:txBody>
          <a:bodyPr/>
          <a:lstStyle/>
          <a:p>
            <a:fld id="{7509A935-DFD3-462C-ABE8-08048DC21CC9}" type="slidenum">
              <a:rPr lang="lv-LV" smtClean="0"/>
              <a:t>‹#›</a:t>
            </a:fld>
            <a:endParaRPr lang="lv-LV"/>
          </a:p>
        </p:txBody>
      </p:sp>
      <p:pic>
        <p:nvPicPr>
          <p:cNvPr id="8" name="Picture 7">
            <a:extLst>
              <a:ext uri="{FF2B5EF4-FFF2-40B4-BE49-F238E27FC236}">
                <a16:creationId xmlns:a16="http://schemas.microsoft.com/office/drawing/2014/main" id="{415839EB-972E-4A95-AA60-DA507560F3B5}"/>
              </a:ext>
            </a:extLst>
          </p:cNvPr>
          <p:cNvPicPr>
            <a:picLocks noChangeAspect="1"/>
          </p:cNvPicPr>
          <p:nvPr userDrawn="1"/>
        </p:nvPicPr>
        <p:blipFill>
          <a:blip r:embed="rId2">
            <a:extLst>
              <a:ext uri="{28A0092B-C50C-407E-A947-70E740481C1C}">
                <a14:useLocalDpi xmlns:a14="http://schemas.microsoft.com/office/drawing/2010/main" val="0"/>
              </a:ext>
            </a:extLst>
          </a:blip>
          <a:stretch>
            <a:fillRect/>
          </a:stretch>
        </p:blipFill>
        <p:spPr>
          <a:xfrm>
            <a:off x="10222925" y="0"/>
            <a:ext cx="1895989" cy="1895989"/>
          </a:xfrm>
          <a:prstGeom prst="rect">
            <a:avLst/>
          </a:prstGeom>
        </p:spPr>
      </p:pic>
    </p:spTree>
    <p:extLst>
      <p:ext uri="{BB962C8B-B14F-4D97-AF65-F5344CB8AC3E}">
        <p14:creationId xmlns:p14="http://schemas.microsoft.com/office/powerpoint/2010/main" val="1027173316"/>
      </p:ext>
    </p:extLst>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5682A514-7D5F-46F3-8ABB-1F556C0FE299}"/>
              </a:ext>
            </a:extLst>
          </p:cNvPr>
          <p:cNvSpPr>
            <a:spLocks noGrp="1"/>
          </p:cNvSpPr>
          <p:nvPr>
            <p:ph type="title"/>
          </p:nvPr>
        </p:nvSpPr>
        <p:spPr/>
        <p:txBody>
          <a:bodyPr/>
          <a:lstStyle/>
          <a:p>
            <a:r>
              <a:rPr lang="en-US" dirty="0"/>
              <a:t>Click to edit Master title style</a:t>
            </a:r>
            <a:endParaRPr lang="lv-LV" dirty="0"/>
          </a:p>
        </p:txBody>
      </p:sp>
      <p:sp>
        <p:nvSpPr>
          <p:cNvPr id="3" name="Vertical Text Placeholder 2">
            <a:extLst>
              <a:ext uri="{FF2B5EF4-FFF2-40B4-BE49-F238E27FC236}">
                <a16:creationId xmlns:a16="http://schemas.microsoft.com/office/drawing/2014/main" id="{DFB78F5D-A3E4-47D6-932B-BACAAA9E1F2A}"/>
              </a:ext>
            </a:extLst>
          </p:cNvPr>
          <p:cNvSpPr>
            <a:spLocks noGrp="1"/>
          </p:cNvSpPr>
          <p:nvPr>
            <p:ph type="body" orient="vert" idx="1"/>
          </p:nvPr>
        </p:nvSpPr>
        <p:spPr/>
        <p:txBody>
          <a:bodyPr vert="eaVert">
            <a:noAutofit/>
          </a:bodyPr>
          <a:lstStyle>
            <a:lvl1pPr>
              <a:defRPr sz="2400"/>
            </a:lvl1pPr>
            <a:lvl2pPr>
              <a:defRPr sz="2000"/>
            </a:lvl2pPr>
            <a:lvl3pPr>
              <a:defRPr sz="1800"/>
            </a:lvl3pPr>
            <a:lvl4pPr>
              <a:defRPr sz="1600"/>
            </a:lvl4pPr>
            <a:lvl5pPr>
              <a:defRPr sz="1600"/>
            </a:lvl5pPr>
          </a:lstStyle>
          <a:p>
            <a:pPr lvl="0"/>
            <a:r>
              <a:rPr lang="en-US" dirty="0"/>
              <a:t>Edit Master text styles</a:t>
            </a:r>
          </a:p>
          <a:p>
            <a:pPr lvl="1"/>
            <a:r>
              <a:rPr lang="en-US" dirty="0"/>
              <a:t>Second level</a:t>
            </a:r>
          </a:p>
          <a:p>
            <a:pPr lvl="2"/>
            <a:r>
              <a:rPr lang="en-US" dirty="0"/>
              <a:t>Third level</a:t>
            </a:r>
          </a:p>
          <a:p>
            <a:pPr lvl="3"/>
            <a:r>
              <a:rPr lang="en-US" dirty="0"/>
              <a:t>Fourth level</a:t>
            </a:r>
          </a:p>
          <a:p>
            <a:pPr lvl="4"/>
            <a:r>
              <a:rPr lang="en-US" dirty="0"/>
              <a:t>Fifth level</a:t>
            </a:r>
            <a:endParaRPr lang="lv-LV" dirty="0"/>
          </a:p>
        </p:txBody>
      </p:sp>
      <p:sp>
        <p:nvSpPr>
          <p:cNvPr id="6" name="Slide Number Placeholder 5">
            <a:extLst>
              <a:ext uri="{FF2B5EF4-FFF2-40B4-BE49-F238E27FC236}">
                <a16:creationId xmlns:a16="http://schemas.microsoft.com/office/drawing/2014/main" id="{91E4A32C-C7E3-4BF1-8369-827DA95D515E}"/>
              </a:ext>
            </a:extLst>
          </p:cNvPr>
          <p:cNvSpPr>
            <a:spLocks noGrp="1"/>
          </p:cNvSpPr>
          <p:nvPr>
            <p:ph type="sldNum" sz="quarter" idx="12"/>
          </p:nvPr>
        </p:nvSpPr>
        <p:spPr/>
        <p:txBody>
          <a:bodyPr/>
          <a:lstStyle/>
          <a:p>
            <a:fld id="{7509A935-DFD3-462C-ABE8-08048DC21CC9}" type="slidenum">
              <a:rPr lang="lv-LV" smtClean="0"/>
              <a:t>‹#›</a:t>
            </a:fld>
            <a:endParaRPr lang="lv-LV"/>
          </a:p>
        </p:txBody>
      </p:sp>
      <p:pic>
        <p:nvPicPr>
          <p:cNvPr id="7" name="Picture 6">
            <a:extLst>
              <a:ext uri="{FF2B5EF4-FFF2-40B4-BE49-F238E27FC236}">
                <a16:creationId xmlns:a16="http://schemas.microsoft.com/office/drawing/2014/main" id="{410F77B0-4779-4852-9D3C-D97187C472DD}"/>
              </a:ext>
            </a:extLst>
          </p:cNvPr>
          <p:cNvPicPr>
            <a:picLocks noChangeAspect="1"/>
          </p:cNvPicPr>
          <p:nvPr userDrawn="1"/>
        </p:nvPicPr>
        <p:blipFill>
          <a:blip r:embed="rId2">
            <a:extLst>
              <a:ext uri="{28A0092B-C50C-407E-A947-70E740481C1C}">
                <a14:useLocalDpi xmlns:a14="http://schemas.microsoft.com/office/drawing/2010/main" val="0"/>
              </a:ext>
            </a:extLst>
          </a:blip>
          <a:stretch>
            <a:fillRect/>
          </a:stretch>
        </p:blipFill>
        <p:spPr>
          <a:xfrm>
            <a:off x="10222925" y="0"/>
            <a:ext cx="1895989" cy="1895989"/>
          </a:xfrm>
          <a:prstGeom prst="rect">
            <a:avLst/>
          </a:prstGeom>
        </p:spPr>
      </p:pic>
    </p:spTree>
    <p:extLst>
      <p:ext uri="{BB962C8B-B14F-4D97-AF65-F5344CB8AC3E}">
        <p14:creationId xmlns:p14="http://schemas.microsoft.com/office/powerpoint/2010/main" val="2688880085"/>
      </p:ext>
    </p:extLst>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a:extLst>
              <a:ext uri="{FF2B5EF4-FFF2-40B4-BE49-F238E27FC236}">
                <a16:creationId xmlns:a16="http://schemas.microsoft.com/office/drawing/2014/main" id="{EE9A507A-4F7D-462A-9E2C-AB43D7DE4EB1}"/>
              </a:ext>
            </a:extLst>
          </p:cNvPr>
          <p:cNvSpPr>
            <a:spLocks noGrp="1"/>
          </p:cNvSpPr>
          <p:nvPr>
            <p:ph type="title" orient="vert"/>
          </p:nvPr>
        </p:nvSpPr>
        <p:spPr>
          <a:xfrm>
            <a:off x="8724900" y="365125"/>
            <a:ext cx="2628900" cy="5811838"/>
          </a:xfrm>
        </p:spPr>
        <p:txBody>
          <a:bodyPr vert="eaVert"/>
          <a:lstStyle/>
          <a:p>
            <a:r>
              <a:rPr lang="en-US"/>
              <a:t>Click to edit Master title style</a:t>
            </a:r>
            <a:endParaRPr lang="lv-LV"/>
          </a:p>
        </p:txBody>
      </p:sp>
      <p:sp>
        <p:nvSpPr>
          <p:cNvPr id="3" name="Vertical Text Placeholder 2">
            <a:extLst>
              <a:ext uri="{FF2B5EF4-FFF2-40B4-BE49-F238E27FC236}">
                <a16:creationId xmlns:a16="http://schemas.microsoft.com/office/drawing/2014/main" id="{6D7BBCC3-D83D-4D3D-9210-7EAFF5CDACCE}"/>
              </a:ext>
            </a:extLst>
          </p:cNvPr>
          <p:cNvSpPr>
            <a:spLocks noGrp="1"/>
          </p:cNvSpPr>
          <p:nvPr>
            <p:ph type="body" orient="vert" idx="1"/>
          </p:nvPr>
        </p:nvSpPr>
        <p:spPr>
          <a:xfrm>
            <a:off x="838200" y="365125"/>
            <a:ext cx="7734300" cy="5811838"/>
          </a:xfrm>
        </p:spPr>
        <p:txBody>
          <a:bodyPr vert="eaVert">
            <a:noAutofit/>
          </a:bodyPr>
          <a:lstStyle>
            <a:lvl1pPr>
              <a:defRPr sz="2400"/>
            </a:lvl1pPr>
            <a:lvl2pPr>
              <a:defRPr sz="2000"/>
            </a:lvl2pPr>
            <a:lvl3pPr>
              <a:defRPr sz="1800"/>
            </a:lvl3pPr>
            <a:lvl4pPr>
              <a:defRPr sz="1600"/>
            </a:lvl4pPr>
            <a:lvl5pPr>
              <a:defRPr sz="1600"/>
            </a:lvl5pPr>
          </a:lstStyle>
          <a:p>
            <a:pPr lvl="0"/>
            <a:r>
              <a:rPr lang="en-US" dirty="0"/>
              <a:t>Edit Master text styles</a:t>
            </a:r>
          </a:p>
          <a:p>
            <a:pPr lvl="1"/>
            <a:r>
              <a:rPr lang="en-US" dirty="0"/>
              <a:t>Second level</a:t>
            </a:r>
          </a:p>
          <a:p>
            <a:pPr lvl="2"/>
            <a:r>
              <a:rPr lang="en-US" dirty="0"/>
              <a:t>Third level</a:t>
            </a:r>
          </a:p>
          <a:p>
            <a:pPr lvl="3"/>
            <a:r>
              <a:rPr lang="en-US" dirty="0"/>
              <a:t>Fourth level</a:t>
            </a:r>
          </a:p>
          <a:p>
            <a:pPr lvl="4"/>
            <a:r>
              <a:rPr lang="en-US" dirty="0"/>
              <a:t>Fifth level</a:t>
            </a:r>
            <a:endParaRPr lang="lv-LV" dirty="0"/>
          </a:p>
        </p:txBody>
      </p:sp>
      <p:sp>
        <p:nvSpPr>
          <p:cNvPr id="6" name="Slide Number Placeholder 5">
            <a:extLst>
              <a:ext uri="{FF2B5EF4-FFF2-40B4-BE49-F238E27FC236}">
                <a16:creationId xmlns:a16="http://schemas.microsoft.com/office/drawing/2014/main" id="{4618F318-0DC9-421B-8C4A-40668E7918BB}"/>
              </a:ext>
            </a:extLst>
          </p:cNvPr>
          <p:cNvSpPr>
            <a:spLocks noGrp="1"/>
          </p:cNvSpPr>
          <p:nvPr>
            <p:ph type="sldNum" sz="quarter" idx="12"/>
          </p:nvPr>
        </p:nvSpPr>
        <p:spPr/>
        <p:txBody>
          <a:bodyPr/>
          <a:lstStyle/>
          <a:p>
            <a:fld id="{7509A935-DFD3-462C-ABE8-08048DC21CC9}" type="slidenum">
              <a:rPr lang="lv-LV" smtClean="0"/>
              <a:t>‹#›</a:t>
            </a:fld>
            <a:endParaRPr lang="lv-LV"/>
          </a:p>
        </p:txBody>
      </p:sp>
      <p:pic>
        <p:nvPicPr>
          <p:cNvPr id="7" name="Picture 6">
            <a:extLst>
              <a:ext uri="{FF2B5EF4-FFF2-40B4-BE49-F238E27FC236}">
                <a16:creationId xmlns:a16="http://schemas.microsoft.com/office/drawing/2014/main" id="{BB87C497-BC9B-4409-A984-5C031FD32037}"/>
              </a:ext>
            </a:extLst>
          </p:cNvPr>
          <p:cNvPicPr>
            <a:picLocks noChangeAspect="1"/>
          </p:cNvPicPr>
          <p:nvPr userDrawn="1"/>
        </p:nvPicPr>
        <p:blipFill>
          <a:blip r:embed="rId2">
            <a:extLst>
              <a:ext uri="{28A0092B-C50C-407E-A947-70E740481C1C}">
                <a14:useLocalDpi xmlns:a14="http://schemas.microsoft.com/office/drawing/2010/main" val="0"/>
              </a:ext>
            </a:extLst>
          </a:blip>
          <a:stretch>
            <a:fillRect/>
          </a:stretch>
        </p:blipFill>
        <p:spPr>
          <a:xfrm>
            <a:off x="10222925" y="0"/>
            <a:ext cx="1895989" cy="1895989"/>
          </a:xfrm>
          <a:prstGeom prst="rect">
            <a:avLst/>
          </a:prstGeom>
        </p:spPr>
      </p:pic>
    </p:spTree>
    <p:extLst>
      <p:ext uri="{BB962C8B-B14F-4D97-AF65-F5344CB8AC3E}">
        <p14:creationId xmlns:p14="http://schemas.microsoft.com/office/powerpoint/2010/main" val="463905663"/>
      </p:ext>
    </p:extLst>
  </p:cSld>
  <p:clrMapOvr>
    <a:masterClrMapping/>
  </p:clrMapOvr>
</p:sldLayout>
</file>

<file path=ppt/slideLayouts/slideLayout12.xml><?xml version="1.0" encoding="utf-8"?>
<p:sldLayout xmlns:a="http://schemas.openxmlformats.org/drawingml/2006/main" xmlns:r="http://schemas.openxmlformats.org/officeDocument/2006/relationships" xmlns:p="http://schemas.openxmlformats.org/presentationml/2006/main" showMasterSp="0" type="title">
  <p:cSld name="1_Title Slide">
    <p:spTree>
      <p:nvGrpSpPr>
        <p:cNvPr id="1" name=""/>
        <p:cNvGrpSpPr/>
        <p:nvPr/>
      </p:nvGrpSpPr>
      <p:grpSpPr>
        <a:xfrm>
          <a:off x="0" y="0"/>
          <a:ext cx="0" cy="0"/>
          <a:chOff x="0" y="0"/>
          <a:chExt cx="0" cy="0"/>
        </a:xfrm>
      </p:grpSpPr>
      <p:grpSp>
        <p:nvGrpSpPr>
          <p:cNvPr id="16" name="Group 15"/>
          <p:cNvGrpSpPr/>
          <p:nvPr/>
        </p:nvGrpSpPr>
        <p:grpSpPr>
          <a:xfrm>
            <a:off x="0" y="-8467"/>
            <a:ext cx="12192000" cy="6866467"/>
            <a:chOff x="0" y="-8467"/>
            <a:chExt cx="12192000" cy="6866467"/>
          </a:xfrm>
        </p:grpSpPr>
        <p:sp>
          <p:nvSpPr>
            <p:cNvPr id="15" name="Freeform 14"/>
            <p:cNvSpPr/>
            <p:nvPr/>
          </p:nvSpPr>
          <p:spPr>
            <a:xfrm>
              <a:off x="0" y="-7862"/>
              <a:ext cx="863600" cy="5698067"/>
            </a:xfrm>
            <a:custGeom>
              <a:avLst/>
              <a:gdLst/>
              <a:ahLst/>
              <a:cxnLst/>
              <a:rect l="l" t="t" r="r" b="b"/>
              <a:pathLst>
                <a:path w="863600" h="5698067">
                  <a:moveTo>
                    <a:pt x="0" y="8467"/>
                  </a:moveTo>
                  <a:lnTo>
                    <a:pt x="863600" y="0"/>
                  </a:lnTo>
                  <a:lnTo>
                    <a:pt x="863600" y="16934"/>
                  </a:lnTo>
                  <a:lnTo>
                    <a:pt x="0" y="5698067"/>
                  </a:lnTo>
                  <a:lnTo>
                    <a:pt x="0" y="8467"/>
                  </a:lnTo>
                  <a:close/>
                </a:path>
              </a:pathLst>
            </a:custGeom>
            <a:solidFill>
              <a:schemeClr val="accent1">
                <a:alpha val="70000"/>
              </a:schemeClr>
            </a:solidFill>
            <a:ln>
              <a:noFill/>
            </a:ln>
            <a:effectLst/>
          </p:spPr>
          <p:style>
            <a:lnRef idx="1">
              <a:schemeClr val="accent1"/>
            </a:lnRef>
            <a:fillRef idx="3">
              <a:schemeClr val="accent1"/>
            </a:fillRef>
            <a:effectRef idx="2">
              <a:schemeClr val="accent1"/>
            </a:effectRef>
            <a:fontRef idx="minor">
              <a:schemeClr val="lt1"/>
            </a:fontRef>
          </p:style>
        </p:sp>
        <p:cxnSp>
          <p:nvCxnSpPr>
            <p:cNvPr id="19" name="Straight Connector 18"/>
            <p:cNvCxnSpPr/>
            <p:nvPr/>
          </p:nvCxnSpPr>
          <p:spPr>
            <a:xfrm>
              <a:off x="9371012" y="0"/>
              <a:ext cx="1219200" cy="6858000"/>
            </a:xfrm>
            <a:prstGeom prst="line">
              <a:avLst/>
            </a:prstGeom>
            <a:ln w="9525">
              <a:solidFill>
                <a:schemeClr val="accent1">
                  <a:alpha val="70000"/>
                </a:schemeClr>
              </a:solidFill>
            </a:ln>
          </p:spPr>
          <p:style>
            <a:lnRef idx="2">
              <a:schemeClr val="accent1"/>
            </a:lnRef>
            <a:fillRef idx="0">
              <a:schemeClr val="accent1"/>
            </a:fillRef>
            <a:effectRef idx="1">
              <a:schemeClr val="accent1"/>
            </a:effectRef>
            <a:fontRef idx="minor">
              <a:schemeClr val="tx1"/>
            </a:fontRef>
          </p:style>
        </p:cxnSp>
        <p:cxnSp>
          <p:nvCxnSpPr>
            <p:cNvPr id="20" name="Straight Connector 19"/>
            <p:cNvCxnSpPr/>
            <p:nvPr/>
          </p:nvCxnSpPr>
          <p:spPr>
            <a:xfrm flipH="1">
              <a:off x="7425267" y="3681413"/>
              <a:ext cx="4763558" cy="3176587"/>
            </a:xfrm>
            <a:prstGeom prst="line">
              <a:avLst/>
            </a:prstGeom>
            <a:ln w="9525">
              <a:solidFill>
                <a:schemeClr val="accent1">
                  <a:alpha val="70000"/>
                </a:schemeClr>
              </a:solidFill>
            </a:ln>
          </p:spPr>
          <p:style>
            <a:lnRef idx="2">
              <a:schemeClr val="accent1"/>
            </a:lnRef>
            <a:fillRef idx="0">
              <a:schemeClr val="accent1"/>
            </a:fillRef>
            <a:effectRef idx="1">
              <a:schemeClr val="accent1"/>
            </a:effectRef>
            <a:fontRef idx="minor">
              <a:schemeClr val="tx1"/>
            </a:fontRef>
          </p:style>
        </p:cxnSp>
        <p:sp>
          <p:nvSpPr>
            <p:cNvPr id="21" name="Rectangle 23"/>
            <p:cNvSpPr/>
            <p:nvPr/>
          </p:nvSpPr>
          <p:spPr>
            <a:xfrm>
              <a:off x="9181476" y="-8467"/>
              <a:ext cx="3007349" cy="6866467"/>
            </a:xfrm>
            <a:custGeom>
              <a:avLst/>
              <a:gdLst/>
              <a:ahLst/>
              <a:cxnLst/>
              <a:rect l="l" t="t" r="r" b="b"/>
              <a:pathLst>
                <a:path w="3007349" h="6866467">
                  <a:moveTo>
                    <a:pt x="2045532" y="0"/>
                  </a:moveTo>
                  <a:lnTo>
                    <a:pt x="3007349" y="0"/>
                  </a:lnTo>
                  <a:lnTo>
                    <a:pt x="3007349" y="6866467"/>
                  </a:lnTo>
                  <a:lnTo>
                    <a:pt x="0" y="6866467"/>
                  </a:lnTo>
                  <a:lnTo>
                    <a:pt x="2045532" y="0"/>
                  </a:lnTo>
                  <a:close/>
                </a:path>
              </a:pathLst>
            </a:custGeom>
            <a:solidFill>
              <a:schemeClr val="accent1">
                <a:alpha val="36000"/>
              </a:schemeClr>
            </a:solidFill>
            <a:ln>
              <a:noFill/>
            </a:ln>
            <a:effectLst/>
          </p:spPr>
          <p:style>
            <a:lnRef idx="1">
              <a:schemeClr val="accent1"/>
            </a:lnRef>
            <a:fillRef idx="3">
              <a:schemeClr val="accent1"/>
            </a:fillRef>
            <a:effectRef idx="2">
              <a:schemeClr val="accent1"/>
            </a:effectRef>
            <a:fontRef idx="minor">
              <a:schemeClr val="lt1"/>
            </a:fontRef>
          </p:style>
        </p:sp>
        <p:sp>
          <p:nvSpPr>
            <p:cNvPr id="22" name="Rectangle 25"/>
            <p:cNvSpPr/>
            <p:nvPr/>
          </p:nvSpPr>
          <p:spPr>
            <a:xfrm>
              <a:off x="9603442" y="-8467"/>
              <a:ext cx="2588558" cy="6866467"/>
            </a:xfrm>
            <a:custGeom>
              <a:avLst/>
              <a:gdLst/>
              <a:ahLst/>
              <a:cxnLst/>
              <a:rect l="l" t="t" r="r" b="b"/>
              <a:pathLst>
                <a:path w="2573311" h="6866467">
                  <a:moveTo>
                    <a:pt x="0" y="0"/>
                  </a:moveTo>
                  <a:lnTo>
                    <a:pt x="2573311" y="0"/>
                  </a:lnTo>
                  <a:lnTo>
                    <a:pt x="2573311" y="6866467"/>
                  </a:lnTo>
                  <a:lnTo>
                    <a:pt x="1202336" y="6866467"/>
                  </a:lnTo>
                  <a:lnTo>
                    <a:pt x="0" y="0"/>
                  </a:lnTo>
                  <a:close/>
                </a:path>
              </a:pathLst>
            </a:custGeom>
            <a:solidFill>
              <a:schemeClr val="accent1">
                <a:alpha val="20000"/>
              </a:schemeClr>
            </a:solidFill>
            <a:ln>
              <a:noFill/>
            </a:ln>
            <a:effectLst/>
          </p:spPr>
          <p:style>
            <a:lnRef idx="1">
              <a:schemeClr val="accent1"/>
            </a:lnRef>
            <a:fillRef idx="3">
              <a:schemeClr val="accent1"/>
            </a:fillRef>
            <a:effectRef idx="2">
              <a:schemeClr val="accent1"/>
            </a:effectRef>
            <a:fontRef idx="minor">
              <a:schemeClr val="lt1"/>
            </a:fontRef>
          </p:style>
        </p:sp>
        <p:sp>
          <p:nvSpPr>
            <p:cNvPr id="23" name="Isosceles Triangle 22"/>
            <p:cNvSpPr/>
            <p:nvPr/>
          </p:nvSpPr>
          <p:spPr>
            <a:xfrm>
              <a:off x="8932333" y="3048000"/>
              <a:ext cx="3259667" cy="3810000"/>
            </a:xfrm>
            <a:prstGeom prst="triangle">
              <a:avLst>
                <a:gd name="adj" fmla="val 100000"/>
              </a:avLst>
            </a:prstGeom>
            <a:solidFill>
              <a:schemeClr val="accent1">
                <a:lumMod val="75000"/>
                <a:alpha val="66000"/>
              </a:schemeClr>
            </a:solidFill>
            <a:ln>
              <a:noFill/>
            </a:ln>
            <a:effectLst/>
          </p:spPr>
          <p:style>
            <a:lnRef idx="1">
              <a:schemeClr val="accent1"/>
            </a:lnRef>
            <a:fillRef idx="3">
              <a:schemeClr val="accent1"/>
            </a:fillRef>
            <a:effectRef idx="2">
              <a:schemeClr val="accent1"/>
            </a:effectRef>
            <a:fontRef idx="minor">
              <a:schemeClr val="lt1"/>
            </a:fontRef>
          </p:style>
        </p:sp>
        <p:sp>
          <p:nvSpPr>
            <p:cNvPr id="24" name="Rectangle 27"/>
            <p:cNvSpPr/>
            <p:nvPr/>
          </p:nvSpPr>
          <p:spPr>
            <a:xfrm>
              <a:off x="9334500" y="-8467"/>
              <a:ext cx="2854326" cy="6866467"/>
            </a:xfrm>
            <a:custGeom>
              <a:avLst/>
              <a:gdLst/>
              <a:ahLst/>
              <a:cxnLst/>
              <a:rect l="l" t="t" r="r" b="b"/>
              <a:pathLst>
                <a:path w="2858013" h="6866467">
                  <a:moveTo>
                    <a:pt x="0" y="0"/>
                  </a:moveTo>
                  <a:lnTo>
                    <a:pt x="2858013" y="0"/>
                  </a:lnTo>
                  <a:lnTo>
                    <a:pt x="2858013" y="6866467"/>
                  </a:lnTo>
                  <a:lnTo>
                    <a:pt x="2473942" y="6866467"/>
                  </a:lnTo>
                  <a:lnTo>
                    <a:pt x="0" y="0"/>
                  </a:lnTo>
                  <a:close/>
                </a:path>
              </a:pathLst>
            </a:custGeom>
            <a:solidFill>
              <a:schemeClr val="accent1">
                <a:lumMod val="75000"/>
                <a:alpha val="50000"/>
              </a:schemeClr>
            </a:solidFill>
            <a:ln>
              <a:noFill/>
            </a:ln>
            <a:effectLst/>
          </p:spPr>
          <p:style>
            <a:lnRef idx="1">
              <a:schemeClr val="accent1"/>
            </a:lnRef>
            <a:fillRef idx="3">
              <a:schemeClr val="accent1"/>
            </a:fillRef>
            <a:effectRef idx="2">
              <a:schemeClr val="accent1"/>
            </a:effectRef>
            <a:fontRef idx="minor">
              <a:schemeClr val="lt1"/>
            </a:fontRef>
          </p:style>
        </p:sp>
        <p:sp>
          <p:nvSpPr>
            <p:cNvPr id="25" name="Rectangle 28"/>
            <p:cNvSpPr/>
            <p:nvPr/>
          </p:nvSpPr>
          <p:spPr>
            <a:xfrm>
              <a:off x="10898730" y="-8467"/>
              <a:ext cx="1290094" cy="6866467"/>
            </a:xfrm>
            <a:custGeom>
              <a:avLst/>
              <a:gdLst/>
              <a:ahLst/>
              <a:cxnLst/>
              <a:rect l="l" t="t" r="r" b="b"/>
              <a:pathLst>
                <a:path w="1290094" h="6858000">
                  <a:moveTo>
                    <a:pt x="1019735" y="0"/>
                  </a:moveTo>
                  <a:lnTo>
                    <a:pt x="1290094" y="0"/>
                  </a:lnTo>
                  <a:lnTo>
                    <a:pt x="1290094" y="6858000"/>
                  </a:lnTo>
                  <a:lnTo>
                    <a:pt x="0" y="6858000"/>
                  </a:lnTo>
                  <a:lnTo>
                    <a:pt x="1019735" y="0"/>
                  </a:lnTo>
                  <a:close/>
                </a:path>
              </a:pathLst>
            </a:custGeom>
            <a:solidFill>
              <a:schemeClr val="accent2">
                <a:alpha val="70000"/>
              </a:schemeClr>
            </a:solidFill>
            <a:ln>
              <a:noFill/>
            </a:ln>
            <a:effectLst/>
          </p:spPr>
          <p:style>
            <a:lnRef idx="1">
              <a:schemeClr val="accent1"/>
            </a:lnRef>
            <a:fillRef idx="3">
              <a:schemeClr val="accent1"/>
            </a:fillRef>
            <a:effectRef idx="2">
              <a:schemeClr val="accent1"/>
            </a:effectRef>
            <a:fontRef idx="minor">
              <a:schemeClr val="lt1"/>
            </a:fontRef>
          </p:style>
        </p:sp>
        <p:sp>
          <p:nvSpPr>
            <p:cNvPr id="26" name="Rectangle 29"/>
            <p:cNvSpPr/>
            <p:nvPr/>
          </p:nvSpPr>
          <p:spPr>
            <a:xfrm>
              <a:off x="10938999" y="-8467"/>
              <a:ext cx="1249825" cy="6866467"/>
            </a:xfrm>
            <a:custGeom>
              <a:avLst/>
              <a:gdLst/>
              <a:ahLst/>
              <a:cxnLst/>
              <a:rect l="l" t="t" r="r" b="b"/>
              <a:pathLst>
                <a:path w="1249825" h="6858000">
                  <a:moveTo>
                    <a:pt x="0" y="0"/>
                  </a:moveTo>
                  <a:lnTo>
                    <a:pt x="1249825" y="0"/>
                  </a:lnTo>
                  <a:lnTo>
                    <a:pt x="1249825" y="6858000"/>
                  </a:lnTo>
                  <a:lnTo>
                    <a:pt x="1109382" y="6858000"/>
                  </a:lnTo>
                  <a:lnTo>
                    <a:pt x="0" y="0"/>
                  </a:lnTo>
                  <a:close/>
                </a:path>
              </a:pathLst>
            </a:custGeom>
            <a:solidFill>
              <a:schemeClr val="accent2">
                <a:lumMod val="75000"/>
                <a:alpha val="80000"/>
              </a:schemeClr>
            </a:solidFill>
            <a:ln>
              <a:noFill/>
            </a:ln>
            <a:effectLst/>
          </p:spPr>
          <p:style>
            <a:lnRef idx="1">
              <a:schemeClr val="accent1"/>
            </a:lnRef>
            <a:fillRef idx="3">
              <a:schemeClr val="accent1"/>
            </a:fillRef>
            <a:effectRef idx="2">
              <a:schemeClr val="accent1"/>
            </a:effectRef>
            <a:fontRef idx="minor">
              <a:schemeClr val="lt1"/>
            </a:fontRef>
          </p:style>
        </p:sp>
        <p:sp>
          <p:nvSpPr>
            <p:cNvPr id="27" name="Isosceles Triangle 26"/>
            <p:cNvSpPr/>
            <p:nvPr/>
          </p:nvSpPr>
          <p:spPr>
            <a:xfrm>
              <a:off x="10371666" y="3589867"/>
              <a:ext cx="1817159" cy="3268133"/>
            </a:xfrm>
            <a:prstGeom prst="triangle">
              <a:avLst>
                <a:gd name="adj" fmla="val 100000"/>
              </a:avLst>
            </a:prstGeom>
            <a:solidFill>
              <a:schemeClr val="accent1">
                <a:lumMod val="75000"/>
                <a:alpha val="66000"/>
              </a:schemeClr>
            </a:solidFill>
            <a:ln>
              <a:noFill/>
            </a:ln>
            <a:effectLst/>
          </p:spPr>
          <p:style>
            <a:lnRef idx="1">
              <a:schemeClr val="accent1"/>
            </a:lnRef>
            <a:fillRef idx="3">
              <a:schemeClr val="accent1"/>
            </a:fillRef>
            <a:effectRef idx="2">
              <a:schemeClr val="accent1"/>
            </a:effectRef>
            <a:fontRef idx="minor">
              <a:schemeClr val="lt1"/>
            </a:fontRef>
          </p:style>
        </p:sp>
      </p:grpSp>
      <p:sp>
        <p:nvSpPr>
          <p:cNvPr id="2" name="Title 1"/>
          <p:cNvSpPr>
            <a:spLocks noGrp="1"/>
          </p:cNvSpPr>
          <p:nvPr>
            <p:ph type="ctrTitle"/>
          </p:nvPr>
        </p:nvSpPr>
        <p:spPr>
          <a:xfrm>
            <a:off x="1507067" y="2404534"/>
            <a:ext cx="7766936" cy="1646302"/>
          </a:xfrm>
        </p:spPr>
        <p:txBody>
          <a:bodyPr anchor="b">
            <a:noAutofit/>
          </a:bodyPr>
          <a:lstStyle>
            <a:lvl1pPr algn="r">
              <a:defRPr sz="5400">
                <a:solidFill>
                  <a:schemeClr val="accent1"/>
                </a:solidFill>
              </a:defRPr>
            </a:lvl1pPr>
          </a:lstStyle>
          <a:p>
            <a:r>
              <a:rPr lang="en-US"/>
              <a:t>Click to edit Master title style</a:t>
            </a:r>
            <a:endParaRPr lang="en-US" dirty="0"/>
          </a:p>
        </p:txBody>
      </p:sp>
      <p:sp>
        <p:nvSpPr>
          <p:cNvPr id="3" name="Subtitle 2"/>
          <p:cNvSpPr>
            <a:spLocks noGrp="1"/>
          </p:cNvSpPr>
          <p:nvPr>
            <p:ph type="subTitle" idx="1"/>
          </p:nvPr>
        </p:nvSpPr>
        <p:spPr>
          <a:xfrm>
            <a:off x="1507067" y="4050833"/>
            <a:ext cx="7766936" cy="1096899"/>
          </a:xfrm>
        </p:spPr>
        <p:txBody>
          <a:bodyPr anchor="t"/>
          <a:lstStyle>
            <a:lvl1pPr marL="0" indent="0" algn="r">
              <a:buNone/>
              <a:defRPr>
                <a:solidFill>
                  <a:schemeClr val="tx1">
                    <a:lumMod val="50000"/>
                    <a:lumOff val="50000"/>
                  </a:schemeClr>
                </a:solidFill>
              </a:defRPr>
            </a:lvl1pPr>
            <a:lvl2pPr marL="457200" indent="0" algn="ctr">
              <a:buNone/>
              <a:defRPr>
                <a:solidFill>
                  <a:schemeClr val="tx1">
                    <a:tint val="75000"/>
                  </a:schemeClr>
                </a:solidFill>
              </a:defRPr>
            </a:lvl2pPr>
            <a:lvl3pPr marL="914400" indent="0" algn="ctr">
              <a:buNone/>
              <a:defRPr>
                <a:solidFill>
                  <a:schemeClr val="tx1">
                    <a:tint val="75000"/>
                  </a:schemeClr>
                </a:solidFill>
              </a:defRPr>
            </a:lvl3pPr>
            <a:lvl4pPr marL="1371600" indent="0" algn="ctr">
              <a:buNone/>
              <a:defRPr>
                <a:solidFill>
                  <a:schemeClr val="tx1">
                    <a:tint val="75000"/>
                  </a:schemeClr>
                </a:solidFill>
              </a:defRPr>
            </a:lvl4pPr>
            <a:lvl5pPr marL="1828800" indent="0" algn="ctr">
              <a:buNone/>
              <a:defRPr>
                <a:solidFill>
                  <a:schemeClr val="tx1">
                    <a:tint val="75000"/>
                  </a:schemeClr>
                </a:solidFill>
              </a:defRPr>
            </a:lvl5pPr>
            <a:lvl6pPr marL="2286000" indent="0" algn="ctr">
              <a:buNone/>
              <a:defRPr>
                <a:solidFill>
                  <a:schemeClr val="tx1">
                    <a:tint val="75000"/>
                  </a:schemeClr>
                </a:solidFill>
              </a:defRPr>
            </a:lvl6pPr>
            <a:lvl7pPr marL="2743200" indent="0" algn="ctr">
              <a:buNone/>
              <a:defRPr>
                <a:solidFill>
                  <a:schemeClr val="tx1">
                    <a:tint val="75000"/>
                  </a:schemeClr>
                </a:solidFill>
              </a:defRPr>
            </a:lvl7pPr>
            <a:lvl8pPr marL="3200400" indent="0" algn="ctr">
              <a:buNone/>
              <a:defRPr>
                <a:solidFill>
                  <a:schemeClr val="tx1">
                    <a:tint val="75000"/>
                  </a:schemeClr>
                </a:solidFill>
              </a:defRPr>
            </a:lvl8pPr>
            <a:lvl9pPr marL="3657600" indent="0" algn="ctr">
              <a:buNone/>
              <a:defRPr>
                <a:solidFill>
                  <a:schemeClr val="tx1">
                    <a:tint val="75000"/>
                  </a:schemeClr>
                </a:solidFill>
              </a:defRPr>
            </a:lvl9pPr>
          </a:lstStyle>
          <a:p>
            <a:r>
              <a:rPr lang="en-US"/>
              <a:t>Click to edit Master subtitle style</a:t>
            </a:r>
            <a:endParaRPr lang="en-US" dirty="0"/>
          </a:p>
        </p:txBody>
      </p:sp>
      <p:sp>
        <p:nvSpPr>
          <p:cNvPr id="4" name="Date Placeholder 3"/>
          <p:cNvSpPr>
            <a:spLocks noGrp="1"/>
          </p:cNvSpPr>
          <p:nvPr>
            <p:ph type="dt" sz="half" idx="10"/>
          </p:nvPr>
        </p:nvSpPr>
        <p:spPr/>
        <p:txBody>
          <a:bodyPr/>
          <a:lstStyle/>
          <a:p>
            <a:fld id="{C764DE79-268F-4C1A-8933-263129D2AF90}" type="datetimeFigureOut">
              <a:rPr lang="en-US" smtClean="0"/>
              <a:t>3/17/2022</a:t>
            </a:fld>
            <a:endParaRPr lang="en-US" dirty="0"/>
          </a:p>
        </p:txBody>
      </p:sp>
      <p:sp>
        <p:nvSpPr>
          <p:cNvPr id="5" name="Footer Placeholder 4"/>
          <p:cNvSpPr>
            <a:spLocks noGrp="1"/>
          </p:cNvSpPr>
          <p:nvPr>
            <p:ph type="ftr" sz="quarter" idx="11"/>
          </p:nvPr>
        </p:nvSpPr>
        <p:spPr/>
        <p:txBody>
          <a:bodyPr/>
          <a:lstStyle/>
          <a:p>
            <a:endParaRPr lang="en-US" dirty="0"/>
          </a:p>
        </p:txBody>
      </p:sp>
      <p:sp>
        <p:nvSpPr>
          <p:cNvPr id="6" name="Slide Number Placeholder 5"/>
          <p:cNvSpPr>
            <a:spLocks noGrp="1"/>
          </p:cNvSpPr>
          <p:nvPr>
            <p:ph type="sldNum" sz="quarter" idx="12"/>
          </p:nvPr>
        </p:nvSpPr>
        <p:spPr/>
        <p:txBody>
          <a:bodyPr/>
          <a:lstStyle/>
          <a:p>
            <a:fld id="{7509A935-DFD3-462C-ABE8-08048DC21CC9}" type="slidenum">
              <a:rPr lang="lv-LV" smtClean="0"/>
              <a:t>‹#›</a:t>
            </a:fld>
            <a:endParaRPr lang="lv-LV"/>
          </a:p>
        </p:txBody>
      </p:sp>
    </p:spTree>
    <p:extLst>
      <p:ext uri="{BB962C8B-B14F-4D97-AF65-F5344CB8AC3E}">
        <p14:creationId xmlns:p14="http://schemas.microsoft.com/office/powerpoint/2010/main" val="262787254"/>
      </p:ext>
    </p:extLst>
  </p:cSld>
  <p:clrMapOvr>
    <a:masterClrMapping/>
  </p:clrMapOvr>
  <p:hf sldNum="0" hdr="0" ftr="0" dt="0"/>
</p:sldLayout>
</file>

<file path=ppt/slideLayouts/slideLayout13.xml><?xml version="1.0" encoding="utf-8"?>
<p:sldLayout xmlns:a="http://schemas.openxmlformats.org/drawingml/2006/main" xmlns:r="http://schemas.openxmlformats.org/officeDocument/2006/relationships" xmlns:p="http://schemas.openxmlformats.org/presentationml/2006/main">
  <p:cSld name="Title and Caption">
    <p:spTree>
      <p:nvGrpSpPr>
        <p:cNvPr id="1" name=""/>
        <p:cNvGrpSpPr/>
        <p:nvPr/>
      </p:nvGrpSpPr>
      <p:grpSpPr>
        <a:xfrm>
          <a:off x="0" y="0"/>
          <a:ext cx="0" cy="0"/>
          <a:chOff x="0" y="0"/>
          <a:chExt cx="0" cy="0"/>
        </a:xfrm>
      </p:grpSpPr>
      <p:sp>
        <p:nvSpPr>
          <p:cNvPr id="2" name="Title 1"/>
          <p:cNvSpPr>
            <a:spLocks noGrp="1"/>
          </p:cNvSpPr>
          <p:nvPr>
            <p:ph type="title"/>
          </p:nvPr>
        </p:nvSpPr>
        <p:spPr>
          <a:xfrm>
            <a:off x="677335" y="609600"/>
            <a:ext cx="8596668" cy="3403600"/>
          </a:xfrm>
        </p:spPr>
        <p:txBody>
          <a:bodyPr anchor="ctr">
            <a:normAutofit/>
          </a:bodyPr>
          <a:lstStyle>
            <a:lvl1pPr algn="l">
              <a:defRPr sz="4400" b="0" cap="none"/>
            </a:lvl1pPr>
          </a:lstStyle>
          <a:p>
            <a:r>
              <a:rPr lang="en-US"/>
              <a:t>Click to edit Master title style</a:t>
            </a:r>
            <a:endParaRPr lang="en-US" dirty="0"/>
          </a:p>
        </p:txBody>
      </p:sp>
      <p:sp>
        <p:nvSpPr>
          <p:cNvPr id="3" name="Text Placeholder 2"/>
          <p:cNvSpPr>
            <a:spLocks noGrp="1"/>
          </p:cNvSpPr>
          <p:nvPr>
            <p:ph type="body" idx="1"/>
          </p:nvPr>
        </p:nvSpPr>
        <p:spPr>
          <a:xfrm>
            <a:off x="677335" y="4470400"/>
            <a:ext cx="8596668" cy="1570962"/>
          </a:xfrm>
        </p:spPr>
        <p:txBody>
          <a:bodyPr anchor="ctr">
            <a:normAutofit/>
          </a:bodyPr>
          <a:lstStyle>
            <a:lvl1pPr marL="0" indent="0" algn="l">
              <a:buNone/>
              <a:defRPr sz="1800">
                <a:solidFill>
                  <a:schemeClr val="tx1">
                    <a:lumMod val="75000"/>
                    <a:lumOff val="25000"/>
                  </a:schemeClr>
                </a:solidFill>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en-US"/>
              <a:t>Edit Master text styles</a:t>
            </a:r>
          </a:p>
        </p:txBody>
      </p:sp>
      <p:sp>
        <p:nvSpPr>
          <p:cNvPr id="4" name="Date Placeholder 3"/>
          <p:cNvSpPr>
            <a:spLocks noGrp="1"/>
          </p:cNvSpPr>
          <p:nvPr>
            <p:ph type="dt" sz="half" idx="10"/>
          </p:nvPr>
        </p:nvSpPr>
        <p:spPr/>
        <p:txBody>
          <a:bodyPr/>
          <a:lstStyle/>
          <a:p>
            <a:fld id="{C764DE79-268F-4C1A-8933-263129D2AF90}" type="datetimeFigureOut">
              <a:rPr lang="en-US" smtClean="0"/>
              <a:t>3/17/2022</a:t>
            </a:fld>
            <a:endParaRPr lang="en-US" dirty="0"/>
          </a:p>
        </p:txBody>
      </p:sp>
      <p:sp>
        <p:nvSpPr>
          <p:cNvPr id="5" name="Footer Placeholder 4"/>
          <p:cNvSpPr>
            <a:spLocks noGrp="1"/>
          </p:cNvSpPr>
          <p:nvPr>
            <p:ph type="ftr" sz="quarter" idx="11"/>
          </p:nvPr>
        </p:nvSpPr>
        <p:spPr/>
        <p:txBody>
          <a:bodyPr/>
          <a:lstStyle/>
          <a:p>
            <a:endParaRPr lang="en-US" dirty="0"/>
          </a:p>
        </p:txBody>
      </p:sp>
      <p:sp>
        <p:nvSpPr>
          <p:cNvPr id="6" name="Slide Number Placeholder 5"/>
          <p:cNvSpPr>
            <a:spLocks noGrp="1"/>
          </p:cNvSpPr>
          <p:nvPr>
            <p:ph type="sldNum" sz="quarter" idx="12"/>
          </p:nvPr>
        </p:nvSpPr>
        <p:spPr/>
        <p:txBody>
          <a:bodyPr/>
          <a:lstStyle/>
          <a:p>
            <a:fld id="{7509A935-DFD3-462C-ABE8-08048DC21CC9}" type="slidenum">
              <a:rPr lang="lv-LV" smtClean="0"/>
              <a:t>‹#›</a:t>
            </a:fld>
            <a:endParaRPr lang="lv-LV"/>
          </a:p>
        </p:txBody>
      </p:sp>
    </p:spTree>
    <p:extLst>
      <p:ext uri="{BB962C8B-B14F-4D97-AF65-F5344CB8AC3E}">
        <p14:creationId xmlns:p14="http://schemas.microsoft.com/office/powerpoint/2010/main" val="956444174"/>
      </p:ext>
    </p:extLst>
  </p:cSld>
  <p:clrMapOvr>
    <a:masterClrMapping/>
  </p:clrMapOvr>
  <p:hf sldNum="0" hdr="0" ftr="0" dt="0"/>
</p:sldLayout>
</file>

<file path=ppt/slideLayouts/slideLayout14.xml><?xml version="1.0" encoding="utf-8"?>
<p:sldLayout xmlns:a="http://schemas.openxmlformats.org/drawingml/2006/main" xmlns:r="http://schemas.openxmlformats.org/officeDocument/2006/relationships" xmlns:p="http://schemas.openxmlformats.org/presentationml/2006/main" type="secHead">
  <p:cSld name="1_Section Header">
    <p:spTree>
      <p:nvGrpSpPr>
        <p:cNvPr id="1" name=""/>
        <p:cNvGrpSpPr/>
        <p:nvPr/>
      </p:nvGrpSpPr>
      <p:grpSpPr>
        <a:xfrm>
          <a:off x="0" y="0"/>
          <a:ext cx="0" cy="0"/>
          <a:chOff x="0" y="0"/>
          <a:chExt cx="0" cy="0"/>
        </a:xfrm>
      </p:grpSpPr>
      <p:sp>
        <p:nvSpPr>
          <p:cNvPr id="2" name="Title 1"/>
          <p:cNvSpPr>
            <a:spLocks noGrp="1"/>
          </p:cNvSpPr>
          <p:nvPr>
            <p:ph type="title"/>
          </p:nvPr>
        </p:nvSpPr>
        <p:spPr>
          <a:xfrm>
            <a:off x="677335" y="2700867"/>
            <a:ext cx="8596668" cy="1826581"/>
          </a:xfrm>
        </p:spPr>
        <p:txBody>
          <a:bodyPr anchor="b"/>
          <a:lstStyle>
            <a:lvl1pPr algn="l">
              <a:defRPr sz="4000" b="0" cap="none"/>
            </a:lvl1pPr>
          </a:lstStyle>
          <a:p>
            <a:r>
              <a:rPr lang="en-US"/>
              <a:t>Click to edit Master title style</a:t>
            </a:r>
            <a:endParaRPr lang="en-US" dirty="0"/>
          </a:p>
        </p:txBody>
      </p:sp>
      <p:sp>
        <p:nvSpPr>
          <p:cNvPr id="3" name="Text Placeholder 2"/>
          <p:cNvSpPr>
            <a:spLocks noGrp="1"/>
          </p:cNvSpPr>
          <p:nvPr>
            <p:ph type="body" idx="1"/>
          </p:nvPr>
        </p:nvSpPr>
        <p:spPr>
          <a:xfrm>
            <a:off x="677335" y="4527448"/>
            <a:ext cx="8596668" cy="860400"/>
          </a:xfrm>
        </p:spPr>
        <p:txBody>
          <a:bodyPr anchor="t"/>
          <a:lstStyle>
            <a:lvl1pPr marL="0" indent="0" algn="l">
              <a:buNone/>
              <a:defRPr sz="2000">
                <a:solidFill>
                  <a:schemeClr val="tx1">
                    <a:lumMod val="50000"/>
                    <a:lumOff val="50000"/>
                  </a:schemeClr>
                </a:solidFill>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en-US"/>
              <a:t>Edit Master text styles</a:t>
            </a:r>
          </a:p>
        </p:txBody>
      </p:sp>
      <p:sp>
        <p:nvSpPr>
          <p:cNvPr id="4" name="Date Placeholder 3"/>
          <p:cNvSpPr>
            <a:spLocks noGrp="1"/>
          </p:cNvSpPr>
          <p:nvPr>
            <p:ph type="dt" sz="half" idx="10"/>
          </p:nvPr>
        </p:nvSpPr>
        <p:spPr/>
        <p:txBody>
          <a:bodyPr/>
          <a:lstStyle/>
          <a:p>
            <a:fld id="{C764DE79-268F-4C1A-8933-263129D2AF90}" type="datetimeFigureOut">
              <a:rPr lang="en-US" smtClean="0"/>
              <a:t>3/17/2022</a:t>
            </a:fld>
            <a:endParaRPr lang="en-US" dirty="0"/>
          </a:p>
        </p:txBody>
      </p:sp>
      <p:sp>
        <p:nvSpPr>
          <p:cNvPr id="5" name="Footer Placeholder 4"/>
          <p:cNvSpPr>
            <a:spLocks noGrp="1"/>
          </p:cNvSpPr>
          <p:nvPr>
            <p:ph type="ftr" sz="quarter" idx="11"/>
          </p:nvPr>
        </p:nvSpPr>
        <p:spPr/>
        <p:txBody>
          <a:bodyPr/>
          <a:lstStyle/>
          <a:p>
            <a:endParaRPr lang="en-US" dirty="0"/>
          </a:p>
        </p:txBody>
      </p:sp>
      <p:sp>
        <p:nvSpPr>
          <p:cNvPr id="6" name="Slide Number Placeholder 5"/>
          <p:cNvSpPr>
            <a:spLocks noGrp="1"/>
          </p:cNvSpPr>
          <p:nvPr>
            <p:ph type="sldNum" sz="quarter" idx="12"/>
          </p:nvPr>
        </p:nvSpPr>
        <p:spPr/>
        <p:txBody>
          <a:bodyPr/>
          <a:lstStyle/>
          <a:p>
            <a:fld id="{7509A935-DFD3-462C-ABE8-08048DC21CC9}" type="slidenum">
              <a:rPr lang="lv-LV" smtClean="0"/>
              <a:t>‹#›</a:t>
            </a:fld>
            <a:endParaRPr lang="lv-LV"/>
          </a:p>
        </p:txBody>
      </p:sp>
    </p:spTree>
    <p:extLst>
      <p:ext uri="{BB962C8B-B14F-4D97-AF65-F5344CB8AC3E}">
        <p14:creationId xmlns:p14="http://schemas.microsoft.com/office/powerpoint/2010/main" val="4096873977"/>
      </p:ext>
    </p:extLst>
  </p:cSld>
  <p:clrMapOvr>
    <a:masterClrMapping/>
  </p:clrMapOvr>
  <p:hf sldNum="0" hdr="0" ftr="0" dt="0"/>
</p:sldLayout>
</file>

<file path=ppt/slideLayouts/slideLayout15.xml><?xml version="1.0" encoding="utf-8"?>
<p:sldLayout xmlns:a="http://schemas.openxmlformats.org/drawingml/2006/main" xmlns:r="http://schemas.openxmlformats.org/officeDocument/2006/relationships" xmlns:p="http://schemas.openxmlformats.org/presentationml/2006/main" userDrawn="1">
  <p:cSld name="1_Blank">
    <p:spTree>
      <p:nvGrpSpPr>
        <p:cNvPr id="1" name=""/>
        <p:cNvGrpSpPr/>
        <p:nvPr/>
      </p:nvGrpSpPr>
      <p:grpSpPr>
        <a:xfrm>
          <a:off x="0" y="0"/>
          <a:ext cx="0" cy="0"/>
          <a:chOff x="0" y="0"/>
          <a:chExt cx="0" cy="0"/>
        </a:xfrm>
      </p:grpSpPr>
      <p:pic>
        <p:nvPicPr>
          <p:cNvPr id="4" name="Picture 6"/>
          <p:cNvPicPr>
            <a:picLocks noChangeAspect="1"/>
          </p:cNvPicPr>
          <p:nvPr userDrawn="1"/>
        </p:nvPicPr>
        <p:blipFill>
          <a:blip r:embed="rId2">
            <a:extLst>
              <a:ext uri="{28A0092B-C50C-407E-A947-70E740481C1C}">
                <a14:useLocalDpi xmlns:a14="http://schemas.microsoft.com/office/drawing/2010/main" val="0"/>
              </a:ext>
            </a:extLst>
          </a:blip>
          <a:srcRect/>
          <a:stretch>
            <a:fillRect/>
          </a:stretch>
        </p:blipFill>
        <p:spPr bwMode="auto">
          <a:xfrm>
            <a:off x="395818" y="0"/>
            <a:ext cx="2347383" cy="1957388"/>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6" name="Text Placeholder 15"/>
          <p:cNvSpPr>
            <a:spLocks noGrp="1"/>
          </p:cNvSpPr>
          <p:nvPr>
            <p:ph type="body" sz="quarter" idx="10"/>
          </p:nvPr>
        </p:nvSpPr>
        <p:spPr>
          <a:xfrm>
            <a:off x="3454400" y="6324600"/>
            <a:ext cx="2641600" cy="304800"/>
          </a:xfrm>
        </p:spPr>
        <p:txBody>
          <a:bodyPr>
            <a:normAutofit/>
          </a:bodyPr>
          <a:lstStyle>
            <a:lvl1pPr marL="0" indent="0">
              <a:buNone/>
              <a:defRPr sz="1000">
                <a:latin typeface="Verdana" panose="020B0604030504040204" pitchFamily="34" charset="0"/>
                <a:ea typeface="Verdana" panose="020B0604030504040204" pitchFamily="34" charset="0"/>
                <a:cs typeface="Verdana" panose="020B0604030504040204" pitchFamily="34" charset="0"/>
              </a:defRPr>
            </a:lvl1pPr>
          </a:lstStyle>
          <a:p>
            <a:pPr lvl="0"/>
            <a:r>
              <a:rPr lang="en-US"/>
              <a:t>Click to edit Master text styles</a:t>
            </a:r>
          </a:p>
        </p:txBody>
      </p:sp>
      <p:sp>
        <p:nvSpPr>
          <p:cNvPr id="7" name="Text Placeholder 19"/>
          <p:cNvSpPr>
            <a:spLocks noGrp="1"/>
          </p:cNvSpPr>
          <p:nvPr>
            <p:ph type="body" sz="quarter" idx="12"/>
          </p:nvPr>
        </p:nvSpPr>
        <p:spPr>
          <a:xfrm>
            <a:off x="6502400" y="6324600"/>
            <a:ext cx="4876800" cy="304800"/>
          </a:xfrm>
        </p:spPr>
        <p:txBody>
          <a:bodyPr>
            <a:normAutofit/>
          </a:bodyPr>
          <a:lstStyle>
            <a:lvl1pPr marL="0" indent="0" algn="r">
              <a:buNone/>
              <a:defRPr sz="1000" baseline="0">
                <a:latin typeface="Verdana" panose="020B0604030504040204" pitchFamily="34" charset="0"/>
                <a:ea typeface="Verdana" panose="020B0604030504040204" pitchFamily="34" charset="0"/>
                <a:cs typeface="Verdana" panose="020B0604030504040204" pitchFamily="34" charset="0"/>
              </a:defRPr>
            </a:lvl1pPr>
          </a:lstStyle>
          <a:p>
            <a:pPr lvl="0"/>
            <a:r>
              <a:rPr lang="en-US"/>
              <a:t>Click to edit Master text styles</a:t>
            </a:r>
          </a:p>
        </p:txBody>
      </p:sp>
      <p:sp>
        <p:nvSpPr>
          <p:cNvPr id="5" name="Slide Number Placeholder 22"/>
          <p:cNvSpPr>
            <a:spLocks noGrp="1"/>
          </p:cNvSpPr>
          <p:nvPr>
            <p:ph type="sldNum" sz="quarter" idx="13"/>
          </p:nvPr>
        </p:nvSpPr>
        <p:spPr>
          <a:xfrm>
            <a:off x="11379200" y="6324600"/>
            <a:ext cx="406400" cy="304800"/>
          </a:xfrm>
        </p:spPr>
        <p:txBody>
          <a:bodyPr/>
          <a:lstStyle>
            <a:lvl1pPr>
              <a:defRPr sz="1000">
                <a:latin typeface="Verdana" panose="020B0604030504040204" pitchFamily="34" charset="0"/>
              </a:defRPr>
            </a:lvl1pPr>
          </a:lstStyle>
          <a:p>
            <a:pPr>
              <a:defRPr/>
            </a:pPr>
            <a:fld id="{47745B8D-8C6D-4745-B64D-4DA068FCDB47}" type="slidenum">
              <a:rPr lang="en-US" altLang="lv-LV"/>
              <a:pPr>
                <a:defRPr/>
              </a:pPr>
              <a:t>‹#›</a:t>
            </a:fld>
            <a:endParaRPr lang="en-US" altLang="lv-LV"/>
          </a:p>
        </p:txBody>
      </p:sp>
    </p:spTree>
    <p:extLst>
      <p:ext uri="{BB962C8B-B14F-4D97-AF65-F5344CB8AC3E}">
        <p14:creationId xmlns:p14="http://schemas.microsoft.com/office/powerpoint/2010/main" val="372174437"/>
      </p:ext>
    </p:extLst>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13" Type="http://schemas.openxmlformats.org/officeDocument/2006/relationships/slideLayout" Target="../slideLayouts/slideLayout13.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slideLayout" Target="../slideLayouts/slideLayout12.xml"/><Relationship Id="rId2" Type="http://schemas.openxmlformats.org/officeDocument/2006/relationships/slideLayout" Target="../slideLayouts/slideLayout2.xml"/><Relationship Id="rId16" Type="http://schemas.openxmlformats.org/officeDocument/2006/relationships/theme" Target="../theme/theme1.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5" Type="http://schemas.openxmlformats.org/officeDocument/2006/relationships/slideLayout" Target="../slideLayouts/slideLayout1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 Id="rId14" Type="http://schemas.openxmlformats.org/officeDocument/2006/relationships/slideLayout" Target="../slideLayouts/slideLayout14.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Title Placeholder 1">
            <a:extLst>
              <a:ext uri="{FF2B5EF4-FFF2-40B4-BE49-F238E27FC236}">
                <a16:creationId xmlns:a16="http://schemas.microsoft.com/office/drawing/2014/main" id="{9AB244A1-30DA-4F74-8A6C-85AB4271FAFF}"/>
              </a:ext>
            </a:extLst>
          </p:cNvPr>
          <p:cNvSpPr>
            <a:spLocks noGrp="1"/>
          </p:cNvSpPr>
          <p:nvPr>
            <p:ph type="title"/>
          </p:nvPr>
        </p:nvSpPr>
        <p:spPr>
          <a:xfrm>
            <a:off x="838200" y="365125"/>
            <a:ext cx="10515600" cy="1325563"/>
          </a:xfrm>
          <a:prstGeom prst="rect">
            <a:avLst/>
          </a:prstGeom>
        </p:spPr>
        <p:txBody>
          <a:bodyPr vert="horz" lIns="91440" tIns="45720" rIns="91440" bIns="45720" rtlCol="0" anchor="ctr">
            <a:normAutofit/>
          </a:bodyPr>
          <a:lstStyle/>
          <a:p>
            <a:r>
              <a:rPr lang="en-US" dirty="0"/>
              <a:t>Click to edit Master title style</a:t>
            </a:r>
            <a:endParaRPr lang="lv-LV" dirty="0"/>
          </a:p>
        </p:txBody>
      </p:sp>
      <p:sp>
        <p:nvSpPr>
          <p:cNvPr id="3" name="Text Placeholder 2">
            <a:extLst>
              <a:ext uri="{FF2B5EF4-FFF2-40B4-BE49-F238E27FC236}">
                <a16:creationId xmlns:a16="http://schemas.microsoft.com/office/drawing/2014/main" id="{6860C033-96B1-455F-929A-ECF1A0B4948A}"/>
              </a:ext>
            </a:extLst>
          </p:cNvPr>
          <p:cNvSpPr>
            <a:spLocks noGrp="1"/>
          </p:cNvSpPr>
          <p:nvPr>
            <p:ph type="body" idx="1"/>
          </p:nvPr>
        </p:nvSpPr>
        <p:spPr>
          <a:xfrm>
            <a:off x="838200" y="1825625"/>
            <a:ext cx="10515600" cy="4351338"/>
          </a:xfrm>
          <a:prstGeom prst="rect">
            <a:avLst/>
          </a:prstGeom>
        </p:spPr>
        <p:txBody>
          <a:bodyPr vert="horz" lIns="91440" tIns="45720" rIns="91440" bIns="45720" rtlCol="0">
            <a:noAutofit/>
          </a:bodyPr>
          <a:lstStyle/>
          <a:p>
            <a:pPr lvl="0"/>
            <a:r>
              <a:rPr lang="en-US" dirty="0"/>
              <a:t>Edit Master text styles</a:t>
            </a:r>
          </a:p>
          <a:p>
            <a:pPr lvl="1"/>
            <a:r>
              <a:rPr lang="en-US" dirty="0"/>
              <a:t>Second level</a:t>
            </a:r>
          </a:p>
          <a:p>
            <a:pPr lvl="2"/>
            <a:r>
              <a:rPr lang="en-US" dirty="0"/>
              <a:t>Third level</a:t>
            </a:r>
          </a:p>
          <a:p>
            <a:pPr lvl="3"/>
            <a:r>
              <a:rPr lang="en-US" dirty="0"/>
              <a:t>Fourth level</a:t>
            </a:r>
          </a:p>
          <a:p>
            <a:pPr lvl="4"/>
            <a:r>
              <a:rPr lang="en-US" dirty="0"/>
              <a:t>Fifth level</a:t>
            </a:r>
            <a:endParaRPr lang="lv-LV" dirty="0"/>
          </a:p>
        </p:txBody>
      </p:sp>
      <p:sp>
        <p:nvSpPr>
          <p:cNvPr id="6" name="Slide Number Placeholder 5">
            <a:extLst>
              <a:ext uri="{FF2B5EF4-FFF2-40B4-BE49-F238E27FC236}">
                <a16:creationId xmlns:a16="http://schemas.microsoft.com/office/drawing/2014/main" id="{A9984555-F84E-401A-9C72-719DD620F98C}"/>
              </a:ext>
            </a:extLst>
          </p:cNvPr>
          <p:cNvSpPr>
            <a:spLocks noGrp="1"/>
          </p:cNvSpPr>
          <p:nvPr>
            <p:ph type="sldNum" sz="quarter" idx="4"/>
          </p:nvPr>
        </p:nvSpPr>
        <p:spPr>
          <a:xfrm>
            <a:off x="8610600" y="6356350"/>
            <a:ext cx="2743200" cy="365125"/>
          </a:xfrm>
          <a:prstGeom prst="rect">
            <a:avLst/>
          </a:prstGeom>
        </p:spPr>
        <p:txBody>
          <a:bodyPr vert="horz" lIns="91440" tIns="45720" rIns="91440" bIns="45720" rtlCol="0" anchor="ctr"/>
          <a:lstStyle>
            <a:lvl1pPr algn="r">
              <a:defRPr sz="1200">
                <a:solidFill>
                  <a:schemeClr val="tx1">
                    <a:tint val="75000"/>
                  </a:schemeClr>
                </a:solidFill>
              </a:defRPr>
            </a:lvl1pPr>
          </a:lstStyle>
          <a:p>
            <a:fld id="{7509A935-DFD3-462C-ABE8-08048DC21CC9}" type="slidenum">
              <a:rPr lang="lv-LV" smtClean="0"/>
              <a:t>‹#›</a:t>
            </a:fld>
            <a:endParaRPr lang="lv-LV"/>
          </a:p>
        </p:txBody>
      </p:sp>
    </p:spTree>
    <p:extLst>
      <p:ext uri="{BB962C8B-B14F-4D97-AF65-F5344CB8AC3E}">
        <p14:creationId xmlns:p14="http://schemas.microsoft.com/office/powerpoint/2010/main" val="3945695741"/>
      </p:ext>
    </p:extLst>
  </p:cSld>
  <p:clrMap bg1="lt1" tx1="dk1" bg2="lt2" tx2="dk2" accent1="accent1" accent2="accent2" accent3="accent3" accent4="accent4" accent5="accent5" accent6="accent6" hlink="hlink" folHlink="folHlink"/>
  <p:sldLayoutIdLst>
    <p:sldLayoutId id="2147483650" r:id="rId1"/>
    <p:sldLayoutId id="2147483649" r:id="rId2"/>
    <p:sldLayoutId id="2147483651" r:id="rId3"/>
    <p:sldLayoutId id="2147483652" r:id="rId4"/>
    <p:sldLayoutId id="2147483653" r:id="rId5"/>
    <p:sldLayoutId id="2147483654" r:id="rId6"/>
    <p:sldLayoutId id="2147483655" r:id="rId7"/>
    <p:sldLayoutId id="2147483656" r:id="rId8"/>
    <p:sldLayoutId id="2147483657" r:id="rId9"/>
    <p:sldLayoutId id="2147483658" r:id="rId10"/>
    <p:sldLayoutId id="2147483659" r:id="rId11"/>
    <p:sldLayoutId id="2147483660" r:id="rId12"/>
    <p:sldLayoutId id="2147483661" r:id="rId13"/>
    <p:sldLayoutId id="2147483662" r:id="rId14"/>
    <p:sldLayoutId id="2147483663" r:id="rId15"/>
  </p:sldLayoutIdLst>
  <p:hf sldNum="0" hdr="0" ftr="0" dt="0"/>
  <p:txStyles>
    <p:titleStyle>
      <a:lvl1pPr algn="l" defTabSz="914400" rtl="0" eaLnBrk="1" latinLnBrk="0" hangingPunct="1">
        <a:lnSpc>
          <a:spcPct val="90000"/>
        </a:lnSpc>
        <a:spcBef>
          <a:spcPct val="0"/>
        </a:spcBef>
        <a:buNone/>
        <a:defRPr sz="2800" b="1" kern="1200">
          <a:solidFill>
            <a:srgbClr val="012269"/>
          </a:solidFill>
          <a:latin typeface="Verdana" panose="020B0604030504040204" pitchFamily="34" charset="0"/>
          <a:ea typeface="Verdana" panose="020B0604030504040204" pitchFamily="34" charset="0"/>
          <a:cs typeface="+mj-cs"/>
        </a:defRPr>
      </a:lvl1pPr>
    </p:titleStyle>
    <p:bodyStyle>
      <a:lvl1pPr marL="0" indent="0" algn="l" defTabSz="914400" rtl="0" eaLnBrk="1" latinLnBrk="0" hangingPunct="1">
        <a:lnSpc>
          <a:spcPct val="90000"/>
        </a:lnSpc>
        <a:spcBef>
          <a:spcPts val="1000"/>
        </a:spcBef>
        <a:buFont typeface="Arial" panose="020B0604020202020204" pitchFamily="34" charset="0"/>
        <a:buNone/>
        <a:defRPr sz="2400" kern="1200">
          <a:solidFill>
            <a:srgbClr val="000000"/>
          </a:solidFill>
          <a:latin typeface="Verdana" panose="020B0604030504040204" pitchFamily="34" charset="0"/>
          <a:ea typeface="Verdana" panose="020B0604030504040204" pitchFamily="34" charset="0"/>
          <a:cs typeface="+mn-cs"/>
        </a:defRPr>
      </a:lvl1pPr>
      <a:lvl2pPr marL="457200" indent="0" algn="l" defTabSz="914400" rtl="0" eaLnBrk="1" latinLnBrk="0" hangingPunct="1">
        <a:lnSpc>
          <a:spcPct val="90000"/>
        </a:lnSpc>
        <a:spcBef>
          <a:spcPts val="500"/>
        </a:spcBef>
        <a:buFont typeface="Arial" panose="020B0604020202020204" pitchFamily="34" charset="0"/>
        <a:buNone/>
        <a:defRPr sz="2000" kern="1200">
          <a:solidFill>
            <a:srgbClr val="000000"/>
          </a:solidFill>
          <a:latin typeface="Verdana" panose="020B0604030504040204" pitchFamily="34" charset="0"/>
          <a:ea typeface="Verdana" panose="020B0604030504040204" pitchFamily="34" charset="0"/>
          <a:cs typeface="+mn-cs"/>
        </a:defRPr>
      </a:lvl2pPr>
      <a:lvl3pPr marL="914400" indent="0" algn="l" defTabSz="914400" rtl="0" eaLnBrk="1" latinLnBrk="0" hangingPunct="1">
        <a:lnSpc>
          <a:spcPct val="90000"/>
        </a:lnSpc>
        <a:spcBef>
          <a:spcPts val="500"/>
        </a:spcBef>
        <a:buFont typeface="Arial" panose="020B0604020202020204" pitchFamily="34" charset="0"/>
        <a:buNone/>
        <a:defRPr sz="1800" kern="1200">
          <a:solidFill>
            <a:srgbClr val="000000"/>
          </a:solidFill>
          <a:latin typeface="Verdana" panose="020B0604030504040204" pitchFamily="34" charset="0"/>
          <a:ea typeface="Verdana" panose="020B0604030504040204" pitchFamily="34" charset="0"/>
          <a:cs typeface="+mn-cs"/>
        </a:defRPr>
      </a:lvl3pPr>
      <a:lvl4pPr marL="1371600" indent="0" algn="l" defTabSz="914400" rtl="0" eaLnBrk="1" latinLnBrk="0" hangingPunct="1">
        <a:lnSpc>
          <a:spcPct val="90000"/>
        </a:lnSpc>
        <a:spcBef>
          <a:spcPts val="500"/>
        </a:spcBef>
        <a:buFont typeface="Arial" panose="020B0604020202020204" pitchFamily="34" charset="0"/>
        <a:buNone/>
        <a:defRPr sz="1600" kern="1200">
          <a:solidFill>
            <a:srgbClr val="000000"/>
          </a:solidFill>
          <a:latin typeface="Verdana" panose="020B0604030504040204" pitchFamily="34" charset="0"/>
          <a:ea typeface="Verdana" panose="020B0604030504040204" pitchFamily="34" charset="0"/>
          <a:cs typeface="+mn-cs"/>
        </a:defRPr>
      </a:lvl4pPr>
      <a:lvl5pPr marL="1828800" indent="0" algn="l" defTabSz="914400" rtl="0" eaLnBrk="1" latinLnBrk="0" hangingPunct="1">
        <a:lnSpc>
          <a:spcPct val="90000"/>
        </a:lnSpc>
        <a:spcBef>
          <a:spcPts val="500"/>
        </a:spcBef>
        <a:buFont typeface="Arial" panose="020B0604020202020204" pitchFamily="34" charset="0"/>
        <a:buNone/>
        <a:defRPr sz="1600" kern="1200">
          <a:solidFill>
            <a:srgbClr val="000000"/>
          </a:solidFill>
          <a:latin typeface="Verdana" panose="020B0604030504040204" pitchFamily="34" charset="0"/>
          <a:ea typeface="Verdana" panose="020B0604030504040204" pitchFamily="34" charset="0"/>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p:bodyStyle>
    <p:otherStyle>
      <a:defPPr>
        <a:defRPr lang="lv-LV"/>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2" Type="http://schemas.openxmlformats.org/officeDocument/2006/relationships/notesSlide" Target="../notesSlides/notesSlide1.xml"/><Relationship Id="rId1" Type="http://schemas.openxmlformats.org/officeDocument/2006/relationships/slideLayout" Target="../slideLayouts/slideLayout2.xml"/></Relationships>
</file>

<file path=ppt/slides/_rels/slide2.xml.rels><?xml version="1.0" encoding="UTF-8" standalone="yes"?>
<Relationships xmlns="http://schemas.openxmlformats.org/package/2006/relationships"><Relationship Id="rId3" Type="http://schemas.openxmlformats.org/officeDocument/2006/relationships/hyperlink" Target="https://itvs.vid.gov.lv/?lang=nat" TargetMode="External"/><Relationship Id="rId2" Type="http://schemas.openxmlformats.org/officeDocument/2006/relationships/notesSlide" Target="../notesSlides/notesSlide2.xml"/><Relationship Id="rId1" Type="http://schemas.openxmlformats.org/officeDocument/2006/relationships/slideLayout" Target="../slideLayouts/slideLayout6.xml"/><Relationship Id="rId6" Type="http://schemas.openxmlformats.org/officeDocument/2006/relationships/hyperlink" Target="https://www.sanctionsmap.eu/#/main" TargetMode="External"/><Relationship Id="rId5" Type="http://schemas.openxmlformats.org/officeDocument/2006/relationships/hyperlink" Target="https://sankcijas.fid.gov.lv/" TargetMode="External"/><Relationship Id="rId4" Type="http://schemas.openxmlformats.org/officeDocument/2006/relationships/hyperlink" Target="https://www.mfa.gov.lv/lv/sankcijas" TargetMode="External"/></Relationships>
</file>

<file path=ppt/slides/_rels/slide3.xml.rels><?xml version="1.0" encoding="UTF-8" standalone="yes"?>
<Relationships xmlns="http://schemas.openxmlformats.org/package/2006/relationships"><Relationship Id="rId2" Type="http://schemas.openxmlformats.org/officeDocument/2006/relationships/notesSlide" Target="../notesSlides/notesSlide3.xml"/><Relationship Id="rId1" Type="http://schemas.openxmlformats.org/officeDocument/2006/relationships/slideLayout" Target="../slideLayouts/slideLayout6.xml"/></Relationships>
</file>

<file path=ppt/slides/_rels/slide4.xml.rels><?xml version="1.0" encoding="UTF-8" standalone="yes"?>
<Relationships xmlns="http://schemas.openxmlformats.org/package/2006/relationships"><Relationship Id="rId2" Type="http://schemas.openxmlformats.org/officeDocument/2006/relationships/notesSlide" Target="../notesSlides/notesSlide4.xml"/><Relationship Id="rId1" Type="http://schemas.openxmlformats.org/officeDocument/2006/relationships/slideLayout" Target="../slideLayouts/slideLayout6.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ext Placeholder 1"/>
          <p:cNvSpPr>
            <a:spLocks noGrp="1"/>
          </p:cNvSpPr>
          <p:nvPr>
            <p:ph type="body" sz="quarter" idx="13"/>
          </p:nvPr>
        </p:nvSpPr>
        <p:spPr>
          <a:xfrm>
            <a:off x="1224280" y="2035652"/>
            <a:ext cx="4311816" cy="2343308"/>
          </a:xfrm>
        </p:spPr>
        <p:txBody>
          <a:bodyPr/>
          <a:lstStyle/>
          <a:p>
            <a:pPr algn="ctr"/>
            <a:endParaRPr lang="lv-LV" dirty="0"/>
          </a:p>
          <a:p>
            <a:pPr algn="ctr"/>
            <a:r>
              <a:rPr lang="lv-LV" dirty="0"/>
              <a:t>Muitas joma - s</a:t>
            </a:r>
            <a:r>
              <a:rPr lang="en-US" dirty="0" err="1"/>
              <a:t>ankcijas</a:t>
            </a:r>
            <a:endParaRPr lang="lv-LV" dirty="0"/>
          </a:p>
        </p:txBody>
      </p:sp>
      <p:sp>
        <p:nvSpPr>
          <p:cNvPr id="3" name="Text Placeholder 2"/>
          <p:cNvSpPr>
            <a:spLocks noGrp="1"/>
          </p:cNvSpPr>
          <p:nvPr>
            <p:ph type="body" sz="quarter" idx="14"/>
          </p:nvPr>
        </p:nvSpPr>
        <p:spPr>
          <a:xfrm>
            <a:off x="983974" y="4035287"/>
            <a:ext cx="4040146" cy="1085353"/>
          </a:xfrm>
        </p:spPr>
        <p:txBody>
          <a:bodyPr>
            <a:normAutofit/>
          </a:bodyPr>
          <a:lstStyle/>
          <a:p>
            <a:pPr>
              <a:lnSpc>
                <a:spcPct val="120000"/>
              </a:lnSpc>
              <a:spcBef>
                <a:spcPts val="0"/>
              </a:spcBef>
            </a:pPr>
            <a:endParaRPr lang="lv-LV" dirty="0"/>
          </a:p>
          <a:p>
            <a:pPr>
              <a:lnSpc>
                <a:spcPct val="120000"/>
              </a:lnSpc>
              <a:spcBef>
                <a:spcPts val="0"/>
              </a:spcBef>
            </a:pPr>
            <a:r>
              <a:rPr lang="lv-LV" dirty="0"/>
              <a:t>Valsts ieņēmumu dienesta </a:t>
            </a:r>
          </a:p>
          <a:p>
            <a:pPr>
              <a:lnSpc>
                <a:spcPct val="120000"/>
              </a:lnSpc>
              <a:spcBef>
                <a:spcPts val="0"/>
              </a:spcBef>
            </a:pPr>
            <a:r>
              <a:rPr lang="lv-LV" dirty="0"/>
              <a:t>Muitas pārvalde</a:t>
            </a:r>
          </a:p>
          <a:p>
            <a:endParaRPr lang="lv-LV" dirty="0"/>
          </a:p>
        </p:txBody>
      </p:sp>
    </p:spTree>
    <p:extLst>
      <p:ext uri="{BB962C8B-B14F-4D97-AF65-F5344CB8AC3E}">
        <p14:creationId xmlns:p14="http://schemas.microsoft.com/office/powerpoint/2010/main" val="1417918605"/>
      </p:ext>
    </p:extLst>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D9F6F0F6-1155-45AA-8009-AC6CD8159ABC}"/>
              </a:ext>
            </a:extLst>
          </p:cNvPr>
          <p:cNvSpPr>
            <a:spLocks noGrp="1"/>
          </p:cNvSpPr>
          <p:nvPr>
            <p:ph type="title"/>
          </p:nvPr>
        </p:nvSpPr>
        <p:spPr/>
        <p:txBody>
          <a:bodyPr/>
          <a:lstStyle/>
          <a:p>
            <a:r>
              <a:rPr lang="lv-LV" dirty="0">
                <a:solidFill>
                  <a:srgbClr val="003366"/>
                </a:solidFill>
                <a:ea typeface="Times New Roman" panose="02020603050405020304" pitchFamily="18" charset="0"/>
              </a:rPr>
              <a:t>Papildus aicinām</a:t>
            </a:r>
            <a:endParaRPr lang="lv-LV" dirty="0">
              <a:solidFill>
                <a:srgbClr val="003366"/>
              </a:solidFill>
            </a:endParaRPr>
          </a:p>
        </p:txBody>
      </p:sp>
      <p:sp>
        <p:nvSpPr>
          <p:cNvPr id="3" name="Rectangle 2">
            <a:extLst>
              <a:ext uri="{FF2B5EF4-FFF2-40B4-BE49-F238E27FC236}">
                <a16:creationId xmlns:a16="http://schemas.microsoft.com/office/drawing/2014/main" id="{B0EE8A94-3C22-45C1-B2CA-623B61BC549E}"/>
              </a:ext>
            </a:extLst>
          </p:cNvPr>
          <p:cNvSpPr/>
          <p:nvPr/>
        </p:nvSpPr>
        <p:spPr>
          <a:xfrm>
            <a:off x="1104405" y="1690688"/>
            <a:ext cx="9571511" cy="4524315"/>
          </a:xfrm>
          <a:prstGeom prst="rect">
            <a:avLst/>
          </a:prstGeom>
        </p:spPr>
        <p:txBody>
          <a:bodyPr wrap="square">
            <a:spAutoFit/>
          </a:bodyPr>
          <a:lstStyle/>
          <a:p>
            <a:pPr algn="just"/>
            <a:r>
              <a:rPr lang="lv-LV" dirty="0">
                <a:solidFill>
                  <a:srgbClr val="000000"/>
                </a:solidFill>
                <a:ea typeface="Times New Roman" panose="02020603050405020304" pitchFamily="18" charset="0"/>
              </a:rPr>
              <a:t>Muitas operācijās iesaistītajiem - informāciju meklēt un pārbaudīt VID </a:t>
            </a:r>
            <a:r>
              <a:rPr lang="lv-LV" b="1" dirty="0">
                <a:solidFill>
                  <a:srgbClr val="C00000"/>
                </a:solidFill>
                <a:ea typeface="Times New Roman" panose="02020603050405020304" pitchFamily="18" charset="0"/>
              </a:rPr>
              <a:t>Integrētā tarifa vadības sistēmas (</a:t>
            </a:r>
            <a:r>
              <a:rPr lang="lv-LV" b="1" dirty="0">
                <a:solidFill>
                  <a:srgbClr val="C00000"/>
                </a:solidFill>
                <a:ea typeface="Times New Roman" panose="02020603050405020304" pitchFamily="18" charset="0"/>
                <a:hlinkClick r:id="rId3"/>
              </a:rPr>
              <a:t>ITVS</a:t>
            </a:r>
            <a:r>
              <a:rPr lang="lv-LV" b="1" dirty="0">
                <a:solidFill>
                  <a:srgbClr val="C00000"/>
                </a:solidFill>
                <a:ea typeface="Times New Roman" panose="02020603050405020304" pitchFamily="18" charset="0"/>
              </a:rPr>
              <a:t>) </a:t>
            </a:r>
            <a:r>
              <a:rPr lang="lv-LV" dirty="0">
                <a:solidFill>
                  <a:srgbClr val="000000"/>
                </a:solidFill>
                <a:ea typeface="Times New Roman" panose="02020603050405020304" pitchFamily="18" charset="0"/>
              </a:rPr>
              <a:t>mājas lapā, sadaļā TARIC – pasākumi – preces kodam.</a:t>
            </a:r>
          </a:p>
          <a:p>
            <a:pPr lvl="0" algn="just">
              <a:spcAft>
                <a:spcPts val="0"/>
              </a:spcAft>
            </a:pPr>
            <a:endParaRPr lang="lv-LV" dirty="0">
              <a:solidFill>
                <a:srgbClr val="000000"/>
              </a:solidFill>
              <a:ea typeface="Times New Roman" panose="02020603050405020304" pitchFamily="18" charset="0"/>
            </a:endParaRPr>
          </a:p>
          <a:p>
            <a:pPr marL="800100" lvl="1" indent="-342900" algn="just">
              <a:buFont typeface="Wingdings" panose="05000000000000000000" pitchFamily="2" charset="2"/>
              <a:buChar char="Ø"/>
            </a:pPr>
            <a:r>
              <a:rPr lang="lv-LV" dirty="0">
                <a:solidFill>
                  <a:srgbClr val="000000"/>
                </a:solidFill>
                <a:ea typeface="Times New Roman" panose="02020603050405020304" pitchFamily="18" charset="0"/>
              </a:rPr>
              <a:t>Rūpīgi iepazīties ar normatīviem aktiem un to izmaiņām</a:t>
            </a:r>
          </a:p>
          <a:p>
            <a:pPr marL="800100" lvl="1" indent="-342900" algn="just">
              <a:buFont typeface="Wingdings" panose="05000000000000000000" pitchFamily="2" charset="2"/>
              <a:buChar char="Ø"/>
            </a:pPr>
            <a:endParaRPr lang="lv-LV" dirty="0">
              <a:solidFill>
                <a:srgbClr val="000000"/>
              </a:solidFill>
              <a:ea typeface="Times New Roman" panose="02020603050405020304" pitchFamily="18" charset="0"/>
            </a:endParaRPr>
          </a:p>
          <a:p>
            <a:pPr marL="800100" lvl="1" indent="-342900" algn="just">
              <a:buFont typeface="Wingdings" panose="05000000000000000000" pitchFamily="2" charset="2"/>
              <a:buChar char="Ø"/>
            </a:pPr>
            <a:r>
              <a:rPr lang="lv-LV" dirty="0">
                <a:solidFill>
                  <a:srgbClr val="000000"/>
                </a:solidFill>
                <a:ea typeface="Times New Roman" panose="02020603050405020304" pitchFamily="18" charset="0"/>
              </a:rPr>
              <a:t>sekot līdzi jaunākajām izmaiņām Ārlietu ministrijas mājas lapā sadaļā “Sankcijas”</a:t>
            </a:r>
            <a:r>
              <a:rPr lang="lv-LV" dirty="0">
                <a:solidFill>
                  <a:srgbClr val="FF0000"/>
                </a:solidFill>
                <a:ea typeface="Times New Roman" panose="02020603050405020304" pitchFamily="18" charset="0"/>
              </a:rPr>
              <a:t> </a:t>
            </a:r>
            <a:r>
              <a:rPr lang="lv-LV" dirty="0">
                <a:solidFill>
                  <a:srgbClr val="FF0000"/>
                </a:solidFill>
                <a:ea typeface="Times New Roman" panose="02020603050405020304" pitchFamily="18" charset="0"/>
                <a:hlinkClick r:id="rId4"/>
              </a:rPr>
              <a:t>https://www.mfa.gov.lv/lv/sankcijas</a:t>
            </a:r>
            <a:endParaRPr lang="lv-LV" dirty="0">
              <a:solidFill>
                <a:srgbClr val="FF0000"/>
              </a:solidFill>
              <a:ea typeface="Times New Roman" panose="02020603050405020304" pitchFamily="18" charset="0"/>
            </a:endParaRPr>
          </a:p>
          <a:p>
            <a:pPr lvl="1" algn="just"/>
            <a:endParaRPr lang="lv-LV" dirty="0">
              <a:solidFill>
                <a:srgbClr val="FF0000"/>
              </a:solidFill>
              <a:ea typeface="Times New Roman" panose="02020603050405020304" pitchFamily="18" charset="0"/>
            </a:endParaRPr>
          </a:p>
          <a:p>
            <a:pPr marL="800100" lvl="1" indent="-342900" algn="just">
              <a:buFont typeface="Wingdings" panose="05000000000000000000" pitchFamily="2" charset="2"/>
              <a:buChar char="Ø"/>
            </a:pPr>
            <a:r>
              <a:rPr lang="lv-LV" dirty="0">
                <a:solidFill>
                  <a:srgbClr val="000000"/>
                </a:solidFill>
                <a:ea typeface="Times New Roman" panose="02020603050405020304" pitchFamily="18" charset="0"/>
              </a:rPr>
              <a:t>Izmantot Finanšu izlūkošanas dienesta rīku: </a:t>
            </a:r>
            <a:r>
              <a:rPr lang="lv-LV" dirty="0">
                <a:solidFill>
                  <a:srgbClr val="000000"/>
                </a:solidFill>
                <a:ea typeface="Times New Roman" panose="02020603050405020304" pitchFamily="18" charset="0"/>
                <a:hlinkClick r:id="rId5"/>
              </a:rPr>
              <a:t>https://sankcijas.fid.gov.lv/</a:t>
            </a:r>
            <a:r>
              <a:rPr lang="lv-LV" dirty="0">
                <a:solidFill>
                  <a:srgbClr val="000000"/>
                </a:solidFill>
                <a:ea typeface="Times New Roman" panose="02020603050405020304" pitchFamily="18" charset="0"/>
              </a:rPr>
              <a:t> </a:t>
            </a:r>
          </a:p>
          <a:p>
            <a:pPr lvl="1" algn="just"/>
            <a:endParaRPr lang="lv-LV" dirty="0">
              <a:solidFill>
                <a:srgbClr val="FF0000"/>
              </a:solidFill>
              <a:ea typeface="Times New Roman" panose="02020603050405020304" pitchFamily="18" charset="0"/>
            </a:endParaRPr>
          </a:p>
          <a:p>
            <a:pPr marL="800100" lvl="1" indent="-342900" algn="just">
              <a:buFont typeface="Wingdings" panose="05000000000000000000" pitchFamily="2" charset="2"/>
              <a:buChar char="Ø"/>
            </a:pPr>
            <a:r>
              <a:rPr lang="lv-LV" dirty="0">
                <a:solidFill>
                  <a:srgbClr val="000000"/>
                </a:solidFill>
                <a:ea typeface="Times New Roman" panose="02020603050405020304" pitchFamily="18" charset="0"/>
              </a:rPr>
              <a:t>Sankcionētās personas un uzņēmumus var pārbaudīt arī s</a:t>
            </a:r>
            <a:r>
              <a:rPr lang="lv-LV" altLang="lv-LV" dirty="0">
                <a:solidFill>
                  <a:srgbClr val="000000"/>
                </a:solidFill>
                <a:cs typeface="Arial" panose="020B0604020202020204" pitchFamily="34" charset="0"/>
              </a:rPr>
              <a:t>ankciju kartē: </a:t>
            </a:r>
            <a:r>
              <a:rPr lang="lv-LV" altLang="lv-LV" dirty="0">
                <a:solidFill>
                  <a:schemeClr val="tx2"/>
                </a:solidFill>
                <a:cs typeface="Arial" panose="020B0604020202020204" pitchFamily="34" charset="0"/>
                <a:hlinkClick r:id="rId6"/>
              </a:rPr>
              <a:t>https://www.sanctionsmap.eu/#/main</a:t>
            </a:r>
            <a:r>
              <a:rPr lang="lv-LV" altLang="lv-LV" dirty="0">
                <a:solidFill>
                  <a:schemeClr val="tx2"/>
                </a:solidFill>
                <a:cs typeface="Arial" panose="020B0604020202020204" pitchFamily="34" charset="0"/>
              </a:rPr>
              <a:t> </a:t>
            </a:r>
          </a:p>
          <a:p>
            <a:endParaRPr lang="lv-LV" dirty="0">
              <a:solidFill>
                <a:srgbClr val="44546A"/>
              </a:solidFill>
              <a:latin typeface="Verdana" panose="020B0604030504040204" pitchFamily="34" charset="0"/>
              <a:ea typeface="Calibri" panose="020F0502020204030204" pitchFamily="34" charset="0"/>
              <a:cs typeface="Times New Roman" panose="02020603050405020304" pitchFamily="18" charset="0"/>
            </a:endParaRPr>
          </a:p>
          <a:p>
            <a:pPr marL="742950" lvl="1" indent="-285750">
              <a:buFont typeface="Wingdings" panose="05000000000000000000" pitchFamily="2" charset="2"/>
              <a:buChar char="Ø"/>
            </a:pPr>
            <a:r>
              <a:rPr lang="lv-LV" dirty="0">
                <a:solidFill>
                  <a:srgbClr val="000000"/>
                </a:solidFill>
                <a:latin typeface="Verdana" panose="020B0604030504040204" pitchFamily="34" charset="0"/>
                <a:ea typeface="Calibri" panose="020F0502020204030204" pitchFamily="34" charset="0"/>
                <a:cs typeface="Times New Roman" panose="02020603050405020304" pitchFamily="18" charset="0"/>
              </a:rPr>
              <a:t>Vēl pirms muitas darījuma veikt pilnīgu un efektīvu pārbaudi, lai izvairītos no sadarbības ar personu, pret kuru ir noteiktas arī cita veida sankcijas </a:t>
            </a:r>
            <a:endParaRPr lang="lv-LV" dirty="0">
              <a:solidFill>
                <a:srgbClr val="000000"/>
              </a:solidFill>
            </a:endParaRPr>
          </a:p>
        </p:txBody>
      </p:sp>
    </p:spTree>
    <p:extLst>
      <p:ext uri="{BB962C8B-B14F-4D97-AF65-F5344CB8AC3E}">
        <p14:creationId xmlns:p14="http://schemas.microsoft.com/office/powerpoint/2010/main" val="2983939023"/>
      </p:ext>
    </p:extLst>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8" name="Title 4">
            <a:extLst>
              <a:ext uri="{FF2B5EF4-FFF2-40B4-BE49-F238E27FC236}">
                <a16:creationId xmlns:a16="http://schemas.microsoft.com/office/drawing/2014/main" id="{1B13960F-EFBA-427D-B6AB-1D637A1CB52F}"/>
              </a:ext>
            </a:extLst>
          </p:cNvPr>
          <p:cNvSpPr txBox="1">
            <a:spLocks/>
          </p:cNvSpPr>
          <p:nvPr/>
        </p:nvSpPr>
        <p:spPr>
          <a:xfrm>
            <a:off x="175592" y="266145"/>
            <a:ext cx="10515600" cy="905814"/>
          </a:xfrm>
          <a:prstGeom prst="rect">
            <a:avLst/>
          </a:prstGeom>
        </p:spPr>
        <p:txBody>
          <a:bodyPr vert="horz" lIns="91440" tIns="45720" rIns="91440" bIns="45720" rtlCol="0" anchor="ctr">
            <a:normAutofit/>
          </a:bodyPr>
          <a:lstStyle>
            <a:lvl1pPr algn="l" defTabSz="914400" rtl="0" eaLnBrk="1" latinLnBrk="0" hangingPunct="1">
              <a:lnSpc>
                <a:spcPct val="90000"/>
              </a:lnSpc>
              <a:spcBef>
                <a:spcPct val="0"/>
              </a:spcBef>
              <a:buNone/>
              <a:defRPr sz="2800" b="1" kern="1200">
                <a:solidFill>
                  <a:srgbClr val="012269"/>
                </a:solidFill>
                <a:latin typeface="Verdana" panose="020B0604030504040204" pitchFamily="34" charset="0"/>
                <a:ea typeface="Verdana" panose="020B0604030504040204" pitchFamily="34" charset="0"/>
                <a:cs typeface="+mj-cs"/>
              </a:defRPr>
            </a:lvl1pPr>
          </a:lstStyle>
          <a:p>
            <a:pPr algn="ctr"/>
            <a:r>
              <a:rPr lang="en-US" sz="3200" dirty="0" err="1"/>
              <a:t>Sankcijas</a:t>
            </a:r>
            <a:r>
              <a:rPr lang="en-US" sz="3200" dirty="0"/>
              <a:t> RU</a:t>
            </a:r>
            <a:r>
              <a:rPr lang="lv-LV" sz="3200" dirty="0"/>
              <a:t> uz 16.03.2022</a:t>
            </a:r>
          </a:p>
        </p:txBody>
      </p:sp>
      <p:sp>
        <p:nvSpPr>
          <p:cNvPr id="3" name="Rounded Rectangle 2"/>
          <p:cNvSpPr/>
          <p:nvPr/>
        </p:nvSpPr>
        <p:spPr>
          <a:xfrm>
            <a:off x="175592" y="1828800"/>
            <a:ext cx="2231277" cy="1008993"/>
          </a:xfrm>
          <a:prstGeom prst="roundRect">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2800" b="1" dirty="0"/>
          </a:p>
          <a:p>
            <a:pPr algn="ctr"/>
            <a:r>
              <a:rPr lang="lv-LV" sz="2800" b="1" dirty="0"/>
              <a:t>Eksports</a:t>
            </a:r>
          </a:p>
          <a:p>
            <a:pPr algn="ctr"/>
            <a:r>
              <a:rPr lang="lv-LV" sz="1600" b="1" dirty="0">
                <a:solidFill>
                  <a:srgbClr val="FF0000"/>
                </a:solidFill>
              </a:rPr>
              <a:t>aizliegts</a:t>
            </a:r>
            <a:endParaRPr lang="en-US" sz="1600" b="1" dirty="0">
              <a:solidFill>
                <a:srgbClr val="FF0000"/>
              </a:solidFill>
            </a:endParaRPr>
          </a:p>
          <a:p>
            <a:pPr algn="ctr"/>
            <a:endParaRPr lang="en-US" b="1" dirty="0">
              <a:solidFill>
                <a:schemeClr val="accent5">
                  <a:lumMod val="60000"/>
                  <a:lumOff val="40000"/>
                </a:schemeClr>
              </a:solidFill>
            </a:endParaRPr>
          </a:p>
          <a:p>
            <a:pPr algn="ctr"/>
            <a:endParaRPr lang="lv-LV" b="1" dirty="0">
              <a:solidFill>
                <a:schemeClr val="accent5">
                  <a:lumMod val="60000"/>
                  <a:lumOff val="40000"/>
                </a:schemeClr>
              </a:solidFill>
            </a:endParaRPr>
          </a:p>
        </p:txBody>
      </p:sp>
      <p:sp>
        <p:nvSpPr>
          <p:cNvPr id="15" name="Rectangle 14"/>
          <p:cNvSpPr/>
          <p:nvPr/>
        </p:nvSpPr>
        <p:spPr>
          <a:xfrm>
            <a:off x="2501462" y="1019503"/>
            <a:ext cx="8071946" cy="3584028"/>
          </a:xfrm>
          <a:prstGeom prst="rect">
            <a:avLst/>
          </a:prstGeom>
          <a:solidFill>
            <a:schemeClr val="tx1">
              <a:lumMod val="10000"/>
              <a:lumOff val="90000"/>
            </a:schemeClr>
          </a:solid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285750" indent="-285750">
              <a:buFont typeface="Arial" panose="020B0604020202020204" pitchFamily="34" charset="0"/>
              <a:buChar char="•"/>
            </a:pPr>
            <a:endParaRPr lang="lv-LV" dirty="0">
              <a:solidFill>
                <a:schemeClr val="tx1"/>
              </a:solidFill>
            </a:endParaRPr>
          </a:p>
          <a:p>
            <a:pPr marL="285750" indent="-285750">
              <a:buFont typeface="Arial" panose="020B0604020202020204" pitchFamily="34" charset="0"/>
              <a:buChar char="•"/>
            </a:pPr>
            <a:r>
              <a:rPr lang="lv-LV" dirty="0">
                <a:solidFill>
                  <a:schemeClr val="tx1"/>
                </a:solidFill>
              </a:rPr>
              <a:t>dubultā pielietojuma preces,</a:t>
            </a:r>
            <a:r>
              <a:rPr lang="en-US" dirty="0">
                <a:solidFill>
                  <a:schemeClr val="tx1"/>
                </a:solidFill>
              </a:rPr>
              <a:t> </a:t>
            </a:r>
            <a:endParaRPr lang="lv-LV" dirty="0">
              <a:solidFill>
                <a:schemeClr val="tx1"/>
              </a:solidFill>
            </a:endParaRPr>
          </a:p>
          <a:p>
            <a:pPr marL="285750" indent="-285750">
              <a:buFont typeface="Arial" panose="020B0604020202020204" pitchFamily="34" charset="0"/>
              <a:buChar char="•"/>
            </a:pPr>
            <a:r>
              <a:rPr lang="en-US" dirty="0">
                <a:solidFill>
                  <a:schemeClr val="tx1"/>
                </a:solidFill>
              </a:rPr>
              <a:t>prec</a:t>
            </a:r>
            <a:r>
              <a:rPr lang="lv-LV" dirty="0">
                <a:solidFill>
                  <a:schemeClr val="tx1"/>
                </a:solidFill>
              </a:rPr>
              <a:t>es</a:t>
            </a:r>
            <a:r>
              <a:rPr lang="en-US" dirty="0">
                <a:solidFill>
                  <a:schemeClr val="tx1"/>
                </a:solidFill>
              </a:rPr>
              <a:t> (naftas ieguvei)</a:t>
            </a:r>
            <a:r>
              <a:rPr lang="lv-LV" dirty="0">
                <a:solidFill>
                  <a:schemeClr val="tx1"/>
                </a:solidFill>
              </a:rPr>
              <a:t> KN kodi Regulā 833/2014, </a:t>
            </a:r>
          </a:p>
          <a:p>
            <a:pPr marL="285750" indent="-285750">
              <a:buFont typeface="Arial" panose="020B0604020202020204" pitchFamily="34" charset="0"/>
              <a:buChar char="•"/>
            </a:pPr>
            <a:r>
              <a:rPr lang="lv-LV" dirty="0">
                <a:solidFill>
                  <a:schemeClr val="tx1"/>
                </a:solidFill>
              </a:rPr>
              <a:t>militārās preces,</a:t>
            </a:r>
          </a:p>
          <a:p>
            <a:pPr marL="285750" indent="-285750">
              <a:buFont typeface="Arial" panose="020B0604020202020204" pitchFamily="34" charset="0"/>
              <a:buChar char="•"/>
            </a:pPr>
            <a:r>
              <a:rPr lang="lv-LV" b="1" dirty="0">
                <a:solidFill>
                  <a:srgbClr val="FF0000"/>
                </a:solidFill>
              </a:rPr>
              <a:t>8479 89 97, 8419 40 00, 8419 89 98, 8419 89 10, 8421 39 15, 8421 39 25, 8421 39 35, 8421 39 85, 8456 90 00, 8543 70 90, 8419 89 30, 88 </a:t>
            </a:r>
            <a:r>
              <a:rPr lang="lv-LV" b="1" dirty="0">
                <a:solidFill>
                  <a:schemeClr val="tx1"/>
                </a:solidFill>
              </a:rPr>
              <a:t>eksports </a:t>
            </a:r>
            <a:r>
              <a:rPr lang="lv-LV" dirty="0">
                <a:solidFill>
                  <a:schemeClr val="tx1"/>
                </a:solidFill>
              </a:rPr>
              <a:t>atļauts tikai līdz </a:t>
            </a:r>
            <a:r>
              <a:rPr lang="lv-LV" b="1" dirty="0">
                <a:solidFill>
                  <a:srgbClr val="0070C0"/>
                </a:solidFill>
              </a:rPr>
              <a:t>27.05.2022.</a:t>
            </a:r>
            <a:r>
              <a:rPr lang="lv-LV" b="1" dirty="0">
                <a:solidFill>
                  <a:schemeClr val="tx1"/>
                </a:solidFill>
              </a:rPr>
              <a:t> </a:t>
            </a:r>
            <a:r>
              <a:rPr lang="lv-LV" dirty="0">
                <a:solidFill>
                  <a:schemeClr val="tx1"/>
                </a:solidFill>
              </a:rPr>
              <a:t>un tikai līgumiem, kas noslēgti pirms</a:t>
            </a:r>
            <a:r>
              <a:rPr lang="lv-LV" b="1" dirty="0">
                <a:solidFill>
                  <a:schemeClr val="tx1"/>
                </a:solidFill>
              </a:rPr>
              <a:t> </a:t>
            </a:r>
            <a:r>
              <a:rPr lang="lv-LV" b="1" dirty="0">
                <a:solidFill>
                  <a:srgbClr val="0070C0"/>
                </a:solidFill>
              </a:rPr>
              <a:t>26.02.2022.</a:t>
            </a:r>
          </a:p>
          <a:p>
            <a:pPr marL="285750" indent="-285750">
              <a:buFont typeface="Arial" panose="020B0604020202020204" pitchFamily="34" charset="0"/>
              <a:buChar char="•"/>
            </a:pPr>
            <a:r>
              <a:rPr lang="lv-LV" dirty="0">
                <a:solidFill>
                  <a:schemeClr val="tx1"/>
                </a:solidFill>
              </a:rPr>
              <a:t>sankcionētās personas (fiziskās un juridiskās)</a:t>
            </a:r>
          </a:p>
          <a:p>
            <a:pPr marL="285750" indent="-285750">
              <a:buFont typeface="Arial" panose="020B0604020202020204" pitchFamily="34" charset="0"/>
              <a:buChar char="•"/>
            </a:pPr>
            <a:r>
              <a:rPr lang="lv-LV" dirty="0">
                <a:solidFill>
                  <a:schemeClr val="tx1"/>
                </a:solidFill>
              </a:rPr>
              <a:t>Regulas </a:t>
            </a:r>
            <a:r>
              <a:rPr lang="lv-LV" b="1" dirty="0">
                <a:solidFill>
                  <a:srgbClr val="00B050"/>
                </a:solidFill>
              </a:rPr>
              <a:t>2022/428</a:t>
            </a:r>
            <a:r>
              <a:rPr lang="lv-LV" dirty="0">
                <a:solidFill>
                  <a:schemeClr val="tx1"/>
                </a:solidFill>
              </a:rPr>
              <a:t> XVIII PIELIKUMS </a:t>
            </a:r>
            <a:r>
              <a:rPr lang="lv-LV" b="1" dirty="0">
                <a:solidFill>
                  <a:schemeClr val="tx1"/>
                </a:solidFill>
              </a:rPr>
              <a:t>luksusa preces</a:t>
            </a:r>
            <a:r>
              <a:rPr lang="lv-LV" dirty="0">
                <a:solidFill>
                  <a:schemeClr val="tx1"/>
                </a:solidFill>
              </a:rPr>
              <a:t>, kas pārsniedz </a:t>
            </a:r>
            <a:r>
              <a:rPr lang="lv-LV" b="1" dirty="0">
                <a:solidFill>
                  <a:srgbClr val="FF0000"/>
                </a:solidFill>
              </a:rPr>
              <a:t>300 EUR </a:t>
            </a:r>
            <a:r>
              <a:rPr lang="lv-LV" dirty="0">
                <a:solidFill>
                  <a:schemeClr val="tx1"/>
                </a:solidFill>
              </a:rPr>
              <a:t>vērtību par vienību </a:t>
            </a:r>
            <a:r>
              <a:rPr lang="lv-LV" i="1" dirty="0">
                <a:solidFill>
                  <a:schemeClr val="tx1"/>
                </a:solidFill>
              </a:rPr>
              <a:t>(</a:t>
            </a:r>
            <a:r>
              <a:rPr lang="lv-LV" i="1" u="sng" dirty="0">
                <a:solidFill>
                  <a:schemeClr val="tx1"/>
                </a:solidFill>
              </a:rPr>
              <a:t>zirgi, kaviārs, trifeles, vīni, ādas izstrādājumi, mēteļi, dārglietas)</a:t>
            </a:r>
            <a:r>
              <a:rPr lang="lv-LV" i="1" dirty="0">
                <a:solidFill>
                  <a:schemeClr val="tx1"/>
                </a:solidFill>
              </a:rPr>
              <a:t>, </a:t>
            </a:r>
            <a:r>
              <a:rPr lang="lv-LV" dirty="0">
                <a:solidFill>
                  <a:schemeClr val="tx1"/>
                </a:solidFill>
              </a:rPr>
              <a:t>elektroniskas mājsaimniecības ierīces, kuru vērtība pārsniedz </a:t>
            </a:r>
            <a:r>
              <a:rPr lang="lv-LV" b="1" dirty="0">
                <a:solidFill>
                  <a:srgbClr val="FF0000"/>
                </a:solidFill>
              </a:rPr>
              <a:t>750 EUR</a:t>
            </a:r>
            <a:r>
              <a:rPr lang="lv-LV" dirty="0">
                <a:solidFill>
                  <a:schemeClr val="tx1"/>
                </a:solidFill>
              </a:rPr>
              <a:t>, automašīnas utt.</a:t>
            </a:r>
          </a:p>
          <a:p>
            <a:endParaRPr lang="lv-LV" b="1" dirty="0">
              <a:solidFill>
                <a:srgbClr val="00B0F0"/>
              </a:solidFill>
            </a:endParaRPr>
          </a:p>
        </p:txBody>
      </p:sp>
      <p:sp>
        <p:nvSpPr>
          <p:cNvPr id="22" name="Rectangle 21"/>
          <p:cNvSpPr/>
          <p:nvPr/>
        </p:nvSpPr>
        <p:spPr>
          <a:xfrm>
            <a:off x="2501462" y="4875112"/>
            <a:ext cx="8071947" cy="1725385"/>
          </a:xfrm>
          <a:prstGeom prst="rect">
            <a:avLst/>
          </a:prstGeom>
          <a:solidFill>
            <a:srgbClr val="002060"/>
          </a:solid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285750" indent="-285750">
              <a:buFont typeface="Arial" panose="020B0604020202020204" pitchFamily="34" charset="0"/>
              <a:buChar char="•"/>
            </a:pPr>
            <a:endParaRPr lang="lv-LV" dirty="0">
              <a:solidFill>
                <a:schemeClr val="tx1"/>
              </a:solidFill>
            </a:endParaRPr>
          </a:p>
          <a:p>
            <a:pPr marL="285750" indent="-285750">
              <a:buFont typeface="Arial" panose="020B0604020202020204" pitchFamily="34" charset="0"/>
              <a:buChar char="•"/>
            </a:pPr>
            <a:r>
              <a:rPr lang="lv-LV" dirty="0">
                <a:solidFill>
                  <a:schemeClr val="bg1"/>
                </a:solidFill>
              </a:rPr>
              <a:t>militārās preces </a:t>
            </a:r>
          </a:p>
          <a:p>
            <a:pPr marL="285750" indent="-285750">
              <a:buFont typeface="Arial" panose="020B0604020202020204" pitchFamily="34" charset="0"/>
              <a:buChar char="•"/>
            </a:pPr>
            <a:r>
              <a:rPr lang="lv-LV" dirty="0">
                <a:solidFill>
                  <a:schemeClr val="bg1"/>
                </a:solidFill>
              </a:rPr>
              <a:t>sankcionētās personas (fiziskās un juridiskās)</a:t>
            </a:r>
          </a:p>
          <a:p>
            <a:pPr marL="285750" indent="-285750">
              <a:buFont typeface="Arial" panose="020B0604020202020204" pitchFamily="34" charset="0"/>
              <a:buChar char="•"/>
            </a:pPr>
            <a:r>
              <a:rPr lang="lv-LV" dirty="0">
                <a:solidFill>
                  <a:schemeClr val="bg1"/>
                </a:solidFill>
              </a:rPr>
              <a:t>Regulas </a:t>
            </a:r>
            <a:r>
              <a:rPr lang="lv-LV" b="1" dirty="0">
                <a:solidFill>
                  <a:srgbClr val="00B050"/>
                </a:solidFill>
              </a:rPr>
              <a:t>2022/428 </a:t>
            </a:r>
            <a:r>
              <a:rPr lang="lv-LV" dirty="0">
                <a:solidFill>
                  <a:schemeClr val="bg1"/>
                </a:solidFill>
              </a:rPr>
              <a:t>XVII PIELIKUMS ( KN kodi) </a:t>
            </a:r>
            <a:r>
              <a:rPr lang="lv-LV" b="1" dirty="0">
                <a:solidFill>
                  <a:srgbClr val="FF0000"/>
                </a:solidFill>
              </a:rPr>
              <a:t>dzelzs un tērauda izstrādājumu saraksts</a:t>
            </a:r>
            <a:r>
              <a:rPr lang="lv-LV" b="1" dirty="0">
                <a:solidFill>
                  <a:schemeClr val="bg1"/>
                </a:solidFill>
              </a:rPr>
              <a:t> </a:t>
            </a:r>
            <a:r>
              <a:rPr lang="lv-LV" dirty="0">
                <a:solidFill>
                  <a:schemeClr val="bg1"/>
                </a:solidFill>
              </a:rPr>
              <a:t>atļauts tikai līdz </a:t>
            </a:r>
            <a:r>
              <a:rPr lang="lv-LV" b="1" dirty="0">
                <a:solidFill>
                  <a:srgbClr val="00B0F0"/>
                </a:solidFill>
              </a:rPr>
              <a:t>17.06.2022.</a:t>
            </a:r>
            <a:r>
              <a:rPr lang="lv-LV" dirty="0">
                <a:solidFill>
                  <a:schemeClr val="bg1"/>
                </a:solidFill>
              </a:rPr>
              <a:t> un tikai līgumiem, kas noslēgti pirms </a:t>
            </a:r>
            <a:r>
              <a:rPr lang="lv-LV" b="1" dirty="0">
                <a:solidFill>
                  <a:srgbClr val="00B0F0"/>
                </a:solidFill>
              </a:rPr>
              <a:t>16.03.2022.</a:t>
            </a:r>
          </a:p>
          <a:p>
            <a:pPr marL="285750" indent="-285750">
              <a:buFont typeface="Arial" panose="020B0604020202020204" pitchFamily="34" charset="0"/>
              <a:buChar char="•"/>
            </a:pPr>
            <a:endParaRPr lang="lv-LV" dirty="0">
              <a:solidFill>
                <a:schemeClr val="bg1"/>
              </a:solidFill>
            </a:endParaRPr>
          </a:p>
        </p:txBody>
      </p:sp>
      <p:sp>
        <p:nvSpPr>
          <p:cNvPr id="11" name="Rounded Rectangle 10"/>
          <p:cNvSpPr/>
          <p:nvPr/>
        </p:nvSpPr>
        <p:spPr>
          <a:xfrm>
            <a:off x="175592" y="5202621"/>
            <a:ext cx="2231277" cy="809296"/>
          </a:xfrm>
          <a:prstGeom prst="roundRect">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lv-LV"/>
          </a:p>
        </p:txBody>
      </p:sp>
      <p:sp>
        <p:nvSpPr>
          <p:cNvPr id="10" name="Title 9"/>
          <p:cNvSpPr>
            <a:spLocks noGrp="1"/>
          </p:cNvSpPr>
          <p:nvPr>
            <p:ph type="title"/>
          </p:nvPr>
        </p:nvSpPr>
        <p:spPr>
          <a:xfrm>
            <a:off x="84084" y="5150069"/>
            <a:ext cx="2322786" cy="933943"/>
          </a:xfrm>
        </p:spPr>
        <p:txBody>
          <a:bodyPr/>
          <a:lstStyle/>
          <a:p>
            <a:pPr algn="ctr"/>
            <a:r>
              <a:rPr lang="lv-LV" dirty="0">
                <a:solidFill>
                  <a:schemeClr val="bg1"/>
                </a:solidFill>
              </a:rPr>
              <a:t> Imports</a:t>
            </a:r>
            <a:r>
              <a:rPr lang="lv-LV" dirty="0"/>
              <a:t>     </a:t>
            </a:r>
            <a:r>
              <a:rPr lang="lv-LV" sz="1600" dirty="0">
                <a:solidFill>
                  <a:srgbClr val="FF0000"/>
                </a:solidFill>
              </a:rPr>
              <a:t>aizliegts</a:t>
            </a:r>
          </a:p>
        </p:txBody>
      </p:sp>
    </p:spTree>
    <p:extLst>
      <p:ext uri="{BB962C8B-B14F-4D97-AF65-F5344CB8AC3E}">
        <p14:creationId xmlns:p14="http://schemas.microsoft.com/office/powerpoint/2010/main" val="250813536"/>
      </p:ext>
    </p:extLst>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8" name="Title 4">
            <a:extLst>
              <a:ext uri="{FF2B5EF4-FFF2-40B4-BE49-F238E27FC236}">
                <a16:creationId xmlns:a16="http://schemas.microsoft.com/office/drawing/2014/main" id="{1B13960F-EFBA-427D-B6AB-1D637A1CB52F}"/>
              </a:ext>
            </a:extLst>
          </p:cNvPr>
          <p:cNvSpPr txBox="1">
            <a:spLocks/>
          </p:cNvSpPr>
          <p:nvPr/>
        </p:nvSpPr>
        <p:spPr>
          <a:xfrm>
            <a:off x="175592" y="266145"/>
            <a:ext cx="10515600" cy="679786"/>
          </a:xfrm>
          <a:prstGeom prst="rect">
            <a:avLst/>
          </a:prstGeom>
        </p:spPr>
        <p:txBody>
          <a:bodyPr vert="horz" lIns="91440" tIns="45720" rIns="91440" bIns="45720" rtlCol="0" anchor="ctr">
            <a:normAutofit/>
          </a:bodyPr>
          <a:lstStyle>
            <a:lvl1pPr algn="l" defTabSz="914400" rtl="0" eaLnBrk="1" latinLnBrk="0" hangingPunct="1">
              <a:lnSpc>
                <a:spcPct val="90000"/>
              </a:lnSpc>
              <a:spcBef>
                <a:spcPct val="0"/>
              </a:spcBef>
              <a:buNone/>
              <a:defRPr sz="2800" b="1" kern="1200">
                <a:solidFill>
                  <a:srgbClr val="012269"/>
                </a:solidFill>
                <a:latin typeface="Verdana" panose="020B0604030504040204" pitchFamily="34" charset="0"/>
                <a:ea typeface="Verdana" panose="020B0604030504040204" pitchFamily="34" charset="0"/>
                <a:cs typeface="+mj-cs"/>
              </a:defRPr>
            </a:lvl1pPr>
          </a:lstStyle>
          <a:p>
            <a:pPr algn="ctr"/>
            <a:r>
              <a:rPr lang="en-US" sz="3200" dirty="0" err="1"/>
              <a:t>Sankcijas</a:t>
            </a:r>
            <a:r>
              <a:rPr lang="en-US" sz="3200" dirty="0"/>
              <a:t> </a:t>
            </a:r>
            <a:r>
              <a:rPr lang="lv-LV" sz="3200" dirty="0"/>
              <a:t>BY uz 16.03.2022</a:t>
            </a:r>
          </a:p>
        </p:txBody>
      </p:sp>
      <p:sp>
        <p:nvSpPr>
          <p:cNvPr id="3" name="Rounded Rectangle 2"/>
          <p:cNvSpPr/>
          <p:nvPr/>
        </p:nvSpPr>
        <p:spPr>
          <a:xfrm>
            <a:off x="175593" y="1618593"/>
            <a:ext cx="1663718" cy="830318"/>
          </a:xfrm>
          <a:prstGeom prst="roundRect">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2800" b="1" dirty="0"/>
          </a:p>
          <a:p>
            <a:pPr algn="ctr"/>
            <a:r>
              <a:rPr lang="lv-LV" sz="2000" b="1" dirty="0"/>
              <a:t>Eksports </a:t>
            </a:r>
            <a:r>
              <a:rPr lang="lv-LV" sz="1600" b="1" dirty="0">
                <a:solidFill>
                  <a:srgbClr val="FF0000"/>
                </a:solidFill>
              </a:rPr>
              <a:t>aizliegts</a:t>
            </a:r>
            <a:endParaRPr lang="en-US" sz="1600" b="1" dirty="0">
              <a:solidFill>
                <a:srgbClr val="FF0000"/>
              </a:solidFill>
            </a:endParaRPr>
          </a:p>
          <a:p>
            <a:pPr algn="ctr"/>
            <a:endParaRPr lang="en-US" b="1" dirty="0">
              <a:solidFill>
                <a:schemeClr val="accent5">
                  <a:lumMod val="60000"/>
                  <a:lumOff val="40000"/>
                </a:schemeClr>
              </a:solidFill>
            </a:endParaRPr>
          </a:p>
          <a:p>
            <a:pPr algn="ctr"/>
            <a:endParaRPr lang="lv-LV" b="1" dirty="0">
              <a:solidFill>
                <a:schemeClr val="accent5">
                  <a:lumMod val="60000"/>
                  <a:lumOff val="40000"/>
                </a:schemeClr>
              </a:solidFill>
            </a:endParaRPr>
          </a:p>
        </p:txBody>
      </p:sp>
      <p:sp>
        <p:nvSpPr>
          <p:cNvPr id="15" name="Rectangle 14"/>
          <p:cNvSpPr/>
          <p:nvPr/>
        </p:nvSpPr>
        <p:spPr>
          <a:xfrm>
            <a:off x="2354317" y="1093076"/>
            <a:ext cx="8061437" cy="2564524"/>
          </a:xfrm>
          <a:prstGeom prst="rect">
            <a:avLst/>
          </a:prstGeom>
          <a:solidFill>
            <a:schemeClr val="tx1">
              <a:lumMod val="10000"/>
              <a:lumOff val="90000"/>
            </a:schemeClr>
          </a:solid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285750" indent="-285750">
              <a:buFont typeface="Arial" panose="020B0604020202020204" pitchFamily="34" charset="0"/>
              <a:buChar char="•"/>
            </a:pPr>
            <a:r>
              <a:rPr lang="lv-LV" sz="1600" dirty="0">
                <a:solidFill>
                  <a:schemeClr val="tx1"/>
                </a:solidFill>
              </a:rPr>
              <a:t>dubultā pielietojuma preces,</a:t>
            </a:r>
            <a:r>
              <a:rPr lang="en-US" sz="1600" dirty="0">
                <a:solidFill>
                  <a:schemeClr val="tx1"/>
                </a:solidFill>
              </a:rPr>
              <a:t> </a:t>
            </a:r>
            <a:endParaRPr lang="lv-LV" sz="1600" dirty="0">
              <a:solidFill>
                <a:schemeClr val="tx1"/>
              </a:solidFill>
            </a:endParaRPr>
          </a:p>
          <a:p>
            <a:pPr marL="285750" indent="-285750">
              <a:buFont typeface="Arial" panose="020B0604020202020204" pitchFamily="34" charset="0"/>
              <a:buChar char="•"/>
            </a:pPr>
            <a:r>
              <a:rPr lang="lv-LV" sz="1600" dirty="0">
                <a:solidFill>
                  <a:schemeClr val="tx1"/>
                </a:solidFill>
              </a:rPr>
              <a:t>militārās preces,</a:t>
            </a:r>
          </a:p>
          <a:p>
            <a:pPr marL="285750" indent="-285750">
              <a:buFont typeface="Arial" panose="020B0604020202020204" pitchFamily="34" charset="0"/>
              <a:buChar char="•"/>
            </a:pPr>
            <a:r>
              <a:rPr lang="lv-LV" sz="1600" dirty="0">
                <a:solidFill>
                  <a:schemeClr val="tx1"/>
                </a:solidFill>
              </a:rPr>
              <a:t>Tabakas ražošanai paredzētās preces </a:t>
            </a:r>
            <a:r>
              <a:rPr lang="lv-LV" sz="1600" b="1" dirty="0">
                <a:solidFill>
                  <a:schemeClr val="tx1"/>
                </a:solidFill>
              </a:rPr>
              <a:t>3302 90,</a:t>
            </a:r>
            <a:r>
              <a:rPr lang="lv-LV" sz="1600" dirty="0">
                <a:solidFill>
                  <a:schemeClr val="tx1"/>
                </a:solidFill>
              </a:rPr>
              <a:t> </a:t>
            </a:r>
            <a:r>
              <a:rPr lang="lv-LV" sz="1600" b="1" dirty="0">
                <a:solidFill>
                  <a:schemeClr val="tx1"/>
                </a:solidFill>
              </a:rPr>
              <a:t>4823 90, 4813, 8208 90 00, 8478</a:t>
            </a:r>
          </a:p>
          <a:p>
            <a:pPr marL="285750" indent="-285750">
              <a:buFont typeface="Arial" panose="020B0604020202020204" pitchFamily="34" charset="0"/>
              <a:buChar char="•"/>
            </a:pPr>
            <a:r>
              <a:rPr lang="lv-LV" sz="1600" dirty="0">
                <a:solidFill>
                  <a:schemeClr val="tx1"/>
                </a:solidFill>
              </a:rPr>
              <a:t>Regulas 2022/355 XII Pielikums </a:t>
            </a:r>
            <a:r>
              <a:rPr lang="lv-LV" sz="1400" b="1" dirty="0">
                <a:solidFill>
                  <a:srgbClr val="FF0000"/>
                </a:solidFill>
              </a:rPr>
              <a:t>8401, 8402, 8404, 8405, 8408, 8409, 8413, 8415, 8416, 8420, 8421, 8422, 8423, 8424, 8425, 8426, 8427, 8428, 8429, 8443, 8466, 8480, 8514, 8547, 8539, 8504, 8474, 8430, 8445, 8467, 8481, 8529, 8548, 8544, 8505, 8475, 8431, 8447, 8468, 8483, 8537, 8444 00, 8545, 8507, 8477, 8439, 8448, 8471, 8484, 8538, 8449 00, 8503, 8511, 8479, 8441, 8453, 8442, 8454, 8457 utt. </a:t>
            </a:r>
            <a:r>
              <a:rPr lang="lv-LV" sz="1600" b="1" dirty="0">
                <a:solidFill>
                  <a:schemeClr val="tx1"/>
                </a:solidFill>
              </a:rPr>
              <a:t>eksports</a:t>
            </a:r>
            <a:r>
              <a:rPr lang="lv-LV" sz="1600" dirty="0">
                <a:solidFill>
                  <a:schemeClr val="tx1"/>
                </a:solidFill>
              </a:rPr>
              <a:t> atļauts tikai līdz </a:t>
            </a:r>
            <a:r>
              <a:rPr lang="lv-LV" sz="1600" b="1" dirty="0">
                <a:solidFill>
                  <a:srgbClr val="0070C0"/>
                </a:solidFill>
              </a:rPr>
              <a:t>04.06.2022. </a:t>
            </a:r>
            <a:r>
              <a:rPr lang="lv-LV" sz="1600" dirty="0">
                <a:solidFill>
                  <a:schemeClr val="tx1"/>
                </a:solidFill>
              </a:rPr>
              <a:t>un tikai līgumiem, kas noslēgti pirms</a:t>
            </a:r>
            <a:r>
              <a:rPr lang="lv-LV" sz="1600" b="1" dirty="0">
                <a:solidFill>
                  <a:schemeClr val="tx1"/>
                </a:solidFill>
              </a:rPr>
              <a:t> </a:t>
            </a:r>
            <a:r>
              <a:rPr lang="lv-LV" sz="1600" b="1" dirty="0">
                <a:solidFill>
                  <a:srgbClr val="0070C0"/>
                </a:solidFill>
              </a:rPr>
              <a:t>02.03.2022.</a:t>
            </a:r>
          </a:p>
        </p:txBody>
      </p:sp>
      <p:sp>
        <p:nvSpPr>
          <p:cNvPr id="22" name="Rectangle 21"/>
          <p:cNvSpPr/>
          <p:nvPr/>
        </p:nvSpPr>
        <p:spPr>
          <a:xfrm>
            <a:off x="2354317" y="3804745"/>
            <a:ext cx="9490843" cy="2942896"/>
          </a:xfrm>
          <a:prstGeom prst="rect">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285750" indent="-285750">
              <a:buFont typeface="Arial" panose="020B0604020202020204" pitchFamily="34" charset="0"/>
              <a:buChar char="•"/>
            </a:pPr>
            <a:endParaRPr lang="lv-LV" sz="1600" b="1" dirty="0"/>
          </a:p>
          <a:p>
            <a:pPr marL="285750" indent="-285750">
              <a:buFont typeface="Arial" panose="020B0604020202020204" pitchFamily="34" charset="0"/>
              <a:buChar char="•"/>
            </a:pPr>
            <a:r>
              <a:rPr lang="lv-LV" sz="1600" b="1" dirty="0"/>
              <a:t>Sankcionētās personas (fiziskās un juridiskās)</a:t>
            </a:r>
          </a:p>
          <a:p>
            <a:pPr marL="285750" indent="-285750">
              <a:buFont typeface="Arial" panose="020B0604020202020204" pitchFamily="34" charset="0"/>
              <a:buChar char="•"/>
            </a:pPr>
            <a:r>
              <a:rPr lang="lv-LV" sz="1600" dirty="0"/>
              <a:t>Naftas produkti </a:t>
            </a:r>
            <a:r>
              <a:rPr lang="lv-LV" sz="1600" b="1" dirty="0"/>
              <a:t>2707, 2711, 2712, 2712, 2713, 2715, </a:t>
            </a:r>
          </a:p>
          <a:p>
            <a:pPr marL="285750" indent="-285750">
              <a:buFont typeface="Arial" panose="020B0604020202020204" pitchFamily="34" charset="0"/>
              <a:buChar char="•"/>
            </a:pPr>
            <a:r>
              <a:rPr lang="lv-LV" sz="1600" dirty="0"/>
              <a:t>Mēslošanas līdzekļi </a:t>
            </a:r>
            <a:r>
              <a:rPr lang="lv-LV" sz="1600" b="1" dirty="0"/>
              <a:t>3104 20, 3105 20 10, 3105 20 90, 3105 60 00, 3105 90 20, 3105 90 80</a:t>
            </a:r>
          </a:p>
          <a:p>
            <a:pPr marL="285750" indent="-285750">
              <a:buFont typeface="Arial" panose="020B0604020202020204" pitchFamily="34" charset="0"/>
              <a:buChar char="•"/>
            </a:pPr>
            <a:r>
              <a:rPr lang="lv-LV" sz="1600" dirty="0"/>
              <a:t>  Jaunas gumijas pneimatiskās riepas </a:t>
            </a:r>
            <a:r>
              <a:rPr lang="lv-LV" sz="1600" b="1" dirty="0">
                <a:solidFill>
                  <a:srgbClr val="FF0000"/>
                </a:solidFill>
              </a:rPr>
              <a:t>4011</a:t>
            </a:r>
          </a:p>
          <a:p>
            <a:pPr lvl="1"/>
            <a:r>
              <a:rPr lang="lv-LV" sz="1600" dirty="0"/>
              <a:t>Koks, koka izstrādājumi </a:t>
            </a:r>
            <a:r>
              <a:rPr lang="lv-LV" sz="1600" b="1" dirty="0">
                <a:solidFill>
                  <a:srgbClr val="FF0000"/>
                </a:solidFill>
              </a:rPr>
              <a:t>44</a:t>
            </a:r>
          </a:p>
          <a:p>
            <a:pPr lvl="1"/>
            <a:r>
              <a:rPr lang="en-US" sz="1600" dirty="0"/>
              <a:t>Cements,</a:t>
            </a:r>
            <a:r>
              <a:rPr lang="lv-LV" sz="1600" dirty="0"/>
              <a:t> cementa, betona, akmens izstrādājumi </a:t>
            </a:r>
            <a:r>
              <a:rPr lang="lv-LV" sz="1600" b="1" dirty="0">
                <a:solidFill>
                  <a:srgbClr val="FF0000"/>
                </a:solidFill>
              </a:rPr>
              <a:t>2523 </a:t>
            </a:r>
            <a:r>
              <a:rPr lang="lv-LV" sz="1600" dirty="0">
                <a:solidFill>
                  <a:schemeClr val="bg1"/>
                </a:solidFill>
              </a:rPr>
              <a:t>un</a:t>
            </a:r>
            <a:r>
              <a:rPr lang="lv-LV" sz="1600" b="1" dirty="0">
                <a:solidFill>
                  <a:srgbClr val="FF0000"/>
                </a:solidFill>
              </a:rPr>
              <a:t> 6810</a:t>
            </a:r>
          </a:p>
          <a:p>
            <a:pPr lvl="1"/>
            <a:r>
              <a:rPr lang="lv-LV" sz="1600" dirty="0"/>
              <a:t>Dzelzs un tērauds, izstrādājumi </a:t>
            </a:r>
            <a:r>
              <a:rPr lang="lv-LV" sz="1600" b="1" dirty="0">
                <a:solidFill>
                  <a:srgbClr val="FF0000"/>
                </a:solidFill>
              </a:rPr>
              <a:t>72</a:t>
            </a:r>
            <a:r>
              <a:rPr lang="lv-LV" sz="1600" dirty="0"/>
              <a:t> un </a:t>
            </a:r>
            <a:r>
              <a:rPr lang="lv-LV" sz="1600" b="1" dirty="0">
                <a:solidFill>
                  <a:srgbClr val="FF0000"/>
                </a:solidFill>
              </a:rPr>
              <a:t>73  </a:t>
            </a:r>
          </a:p>
          <a:p>
            <a:pPr lvl="1"/>
            <a:r>
              <a:rPr lang="lv-LV" sz="1600" b="1" dirty="0">
                <a:solidFill>
                  <a:schemeClr val="bg1"/>
                </a:solidFill>
              </a:rPr>
              <a:t>imports</a:t>
            </a:r>
            <a:r>
              <a:rPr lang="lv-LV" sz="1600" dirty="0">
                <a:solidFill>
                  <a:schemeClr val="bg1"/>
                </a:solidFill>
              </a:rPr>
              <a:t> atļauts tikai līdz </a:t>
            </a:r>
            <a:r>
              <a:rPr lang="lv-LV" sz="1600" b="1" dirty="0">
                <a:solidFill>
                  <a:srgbClr val="00B0F0"/>
                </a:solidFill>
              </a:rPr>
              <a:t>04.06.2022.</a:t>
            </a:r>
            <a:r>
              <a:rPr lang="lv-LV" sz="1600" b="1" dirty="0">
                <a:solidFill>
                  <a:schemeClr val="bg1"/>
                </a:solidFill>
              </a:rPr>
              <a:t> </a:t>
            </a:r>
            <a:r>
              <a:rPr lang="lv-LV" sz="1600" dirty="0">
                <a:solidFill>
                  <a:schemeClr val="bg1"/>
                </a:solidFill>
              </a:rPr>
              <a:t>un tikai līgumiem, kas noslēgti pirms</a:t>
            </a:r>
            <a:r>
              <a:rPr lang="lv-LV" sz="1600" b="1" dirty="0">
                <a:solidFill>
                  <a:schemeClr val="bg1"/>
                </a:solidFill>
              </a:rPr>
              <a:t> </a:t>
            </a:r>
            <a:r>
              <a:rPr lang="lv-LV" sz="1600" b="1" dirty="0">
                <a:solidFill>
                  <a:srgbClr val="00B0F0"/>
                </a:solidFill>
              </a:rPr>
              <a:t>02.03.2022.</a:t>
            </a:r>
          </a:p>
          <a:p>
            <a:pPr marL="285750" indent="-285750">
              <a:buFont typeface="Arial" panose="020B0604020202020204" pitchFamily="34" charset="0"/>
              <a:buChar char="•"/>
            </a:pPr>
            <a:endParaRPr lang="lv-LV" b="1" dirty="0"/>
          </a:p>
        </p:txBody>
      </p:sp>
      <p:sp>
        <p:nvSpPr>
          <p:cNvPr id="10" name="Rounded Rectangle 9"/>
          <p:cNvSpPr/>
          <p:nvPr/>
        </p:nvSpPr>
        <p:spPr>
          <a:xfrm>
            <a:off x="175592" y="4351283"/>
            <a:ext cx="1947498" cy="924910"/>
          </a:xfrm>
          <a:prstGeom prst="roundRect">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2800" b="1" dirty="0"/>
          </a:p>
          <a:p>
            <a:pPr algn="ctr"/>
            <a:r>
              <a:rPr lang="lv-LV" sz="2800" b="1" dirty="0"/>
              <a:t>Imports</a:t>
            </a:r>
          </a:p>
          <a:p>
            <a:pPr algn="ctr"/>
            <a:r>
              <a:rPr lang="lv-LV" sz="1600" b="1" dirty="0">
                <a:solidFill>
                  <a:srgbClr val="FF0000"/>
                </a:solidFill>
              </a:rPr>
              <a:t>aizliegts</a:t>
            </a:r>
            <a:endParaRPr lang="en-US" sz="1600" b="1" dirty="0">
              <a:solidFill>
                <a:srgbClr val="FF0000"/>
              </a:solidFill>
            </a:endParaRPr>
          </a:p>
          <a:p>
            <a:pPr algn="ctr"/>
            <a:endParaRPr lang="en-US" b="1" dirty="0">
              <a:solidFill>
                <a:schemeClr val="accent5">
                  <a:lumMod val="60000"/>
                  <a:lumOff val="40000"/>
                </a:schemeClr>
              </a:solidFill>
            </a:endParaRPr>
          </a:p>
          <a:p>
            <a:pPr algn="ctr"/>
            <a:endParaRPr lang="lv-LV" b="1" dirty="0">
              <a:solidFill>
                <a:schemeClr val="accent5">
                  <a:lumMod val="60000"/>
                  <a:lumOff val="40000"/>
                </a:schemeClr>
              </a:solidFill>
            </a:endParaRPr>
          </a:p>
        </p:txBody>
      </p:sp>
    </p:spTree>
    <p:extLst>
      <p:ext uri="{BB962C8B-B14F-4D97-AF65-F5344CB8AC3E}">
        <p14:creationId xmlns:p14="http://schemas.microsoft.com/office/powerpoint/2010/main" val="2909921174"/>
      </p:ext>
    </p:extLst>
  </p:cSld>
  <p:clrMapOvr>
    <a:masterClrMapping/>
  </p:clrMapOvr>
</p:sld>
</file>

<file path=ppt/theme/theme1.xml><?xml version="1.0" encoding="utf-8"?>
<a:theme xmlns:a="http://schemas.openxmlformats.org/drawingml/2006/main" name="VID dizains">
  <a:themeElements>
    <a:clrScheme name="Custom 1">
      <a:dk1>
        <a:srgbClr val="001933"/>
      </a:dk1>
      <a:lt1>
        <a:sysClr val="window" lastClr="FFFFFF"/>
      </a:lt1>
      <a:dk2>
        <a:srgbClr val="000000"/>
      </a:dk2>
      <a:lt2>
        <a:srgbClr val="E7E6E6"/>
      </a:lt2>
      <a:accent1>
        <a:srgbClr val="002060"/>
      </a:accent1>
      <a:accent2>
        <a:srgbClr val="8496B0"/>
      </a:accent2>
      <a:accent3>
        <a:srgbClr val="A5A5A5"/>
      </a:accent3>
      <a:accent4>
        <a:srgbClr val="005390"/>
      </a:accent4>
      <a:accent5>
        <a:srgbClr val="0070C0"/>
      </a:accent5>
      <a:accent6>
        <a:srgbClr val="0033CC"/>
      </a:accent6>
      <a:hlink>
        <a:srgbClr val="0070C0"/>
      </a:hlink>
      <a:folHlink>
        <a:srgbClr val="0070C0"/>
      </a:folHlink>
    </a:clrScheme>
    <a:fontScheme name="VID">
      <a:majorFont>
        <a:latin typeface="Verdana"/>
        <a:ea typeface=""/>
        <a:cs typeface=""/>
      </a:majorFont>
      <a:minorFont>
        <a:latin typeface="Verdana"/>
        <a:ea typeface=""/>
        <a:cs typeface=""/>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ppt/theme/theme2.xml><?xml version="1.0" encoding="utf-8"?>
<a:theme xmlns:a="http://schemas.openxmlformats.org/drawingml/2006/main" name="Office Theme">
  <a:themeElements>
    <a:clrScheme name="Office">
      <a:dk1>
        <a:sysClr val="windowText" lastClr="000000"/>
      </a:dk1>
      <a:lt1>
        <a:sysClr val="window" lastClr="FFFFFF"/>
      </a:lt1>
      <a:dk2>
        <a:srgbClr val="44546A"/>
      </a:dk2>
      <a:lt2>
        <a:srgbClr val="E7E6E6"/>
      </a:lt2>
      <a:accent1>
        <a:srgbClr val="4472C4"/>
      </a:accent1>
      <a:accent2>
        <a:srgbClr val="ED7D31"/>
      </a:accent2>
      <a:accent3>
        <a:srgbClr val="A5A5A5"/>
      </a:accent3>
      <a:accent4>
        <a:srgbClr val="FFC000"/>
      </a:accent4>
      <a:accent5>
        <a:srgbClr val="5B9BD5"/>
      </a:accent5>
      <a:accent6>
        <a:srgbClr val="70AD47"/>
      </a:accent6>
      <a:hlink>
        <a:srgbClr val="0563C1"/>
      </a:hlink>
      <a:folHlink>
        <a:srgbClr val="954F72"/>
      </a:folHlink>
    </a:clrScheme>
    <a:fontScheme name="Office">
      <a:majorFont>
        <a:latin typeface="Calibri Light" panose="020F030202020403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Calibri" panose="020F050202020403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docProps/app.xml><?xml version="1.0" encoding="utf-8"?>
<Properties xmlns="http://schemas.openxmlformats.org/officeDocument/2006/extended-properties" xmlns:vt="http://schemas.openxmlformats.org/officeDocument/2006/docPropsVTypes">
  <Template/>
  <TotalTime>7540</TotalTime>
  <Words>592</Words>
  <Application>Microsoft Office PowerPoint</Application>
  <PresentationFormat>Widescreen</PresentationFormat>
  <Paragraphs>58</Paragraphs>
  <Slides>4</Slides>
  <Notes>4</Notes>
  <HiddenSlides>0</HiddenSlides>
  <MMClips>0</MMClips>
  <ScaleCrop>false</ScaleCrop>
  <HeadingPairs>
    <vt:vector size="6" baseType="variant">
      <vt:variant>
        <vt:lpstr>Fonts Used</vt:lpstr>
      </vt:variant>
      <vt:variant>
        <vt:i4>5</vt:i4>
      </vt:variant>
      <vt:variant>
        <vt:lpstr>Theme</vt:lpstr>
      </vt:variant>
      <vt:variant>
        <vt:i4>1</vt:i4>
      </vt:variant>
      <vt:variant>
        <vt:lpstr>Slide Titles</vt:lpstr>
      </vt:variant>
      <vt:variant>
        <vt:i4>4</vt:i4>
      </vt:variant>
    </vt:vector>
  </HeadingPairs>
  <TitlesOfParts>
    <vt:vector size="10" baseType="lpstr">
      <vt:lpstr>Arial</vt:lpstr>
      <vt:lpstr>Calibri</vt:lpstr>
      <vt:lpstr>Times New Roman</vt:lpstr>
      <vt:lpstr>Verdana</vt:lpstr>
      <vt:lpstr>Wingdings</vt:lpstr>
      <vt:lpstr>VID dizains</vt:lpstr>
      <vt:lpstr>PowerPoint Presentation</vt:lpstr>
      <vt:lpstr>Papildus aicinām</vt:lpstr>
      <vt:lpstr> Imports     aizliegts</vt:lpstr>
      <vt:lpstr>PowerPoint Presentation</vt:lpstr>
    </vt:vector>
  </TitlesOfParts>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PowerPoint Presentation</dc:title>
  <dc:creator>Valsts ieņēmumu dienests</dc:creator>
  <cp:lastModifiedBy>Atis Pīlāts</cp:lastModifiedBy>
  <cp:revision>672</cp:revision>
  <cp:lastPrinted>2022-03-17T06:26:33Z</cp:lastPrinted>
  <dcterms:created xsi:type="dcterms:W3CDTF">2021-01-15T13:13:07Z</dcterms:created>
  <dcterms:modified xsi:type="dcterms:W3CDTF">2022-03-17T06:34:28Z</dcterms:modified>
</cp:coreProperties>
</file>